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sldIdLst>
    <p:sldId id="256" r:id="rId2"/>
    <p:sldId id="258" r:id="rId3"/>
    <p:sldId id="259" r:id="rId4"/>
    <p:sldId id="266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3FE3DA-464A-44A8-9800-5226A9DD824E}" v="140" dt="2025-11-05T12:05:41.9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, Harish" userId="e90e39b8-a4c2-479e-852e-a9f96d19538c" providerId="ADAL" clId="{0A7851B9-2F2F-4DC8-AAB2-11DEF667C1A6}"/>
    <pc:docChg chg="undo custSel addSld delSld modSld">
      <pc:chgData name="M, Harish" userId="e90e39b8-a4c2-479e-852e-a9f96d19538c" providerId="ADAL" clId="{0A7851B9-2F2F-4DC8-AAB2-11DEF667C1A6}" dt="2025-11-05T12:05:41.919" v="395" actId="1036"/>
      <pc:docMkLst>
        <pc:docMk/>
      </pc:docMkLst>
      <pc:sldChg chg="addSp delSp modSp mod modTransition modAnim delDesignElem">
        <pc:chgData name="M, Harish" userId="e90e39b8-a4c2-479e-852e-a9f96d19538c" providerId="ADAL" clId="{0A7851B9-2F2F-4DC8-AAB2-11DEF667C1A6}" dt="2025-11-05T12:05:41.919" v="395" actId="1036"/>
        <pc:sldMkLst>
          <pc:docMk/>
          <pc:sldMk cId="533530270" sldId="256"/>
        </pc:sldMkLst>
        <pc:spChg chg="mod">
          <ac:chgData name="M, Harish" userId="e90e39b8-a4c2-479e-852e-a9f96d19538c" providerId="ADAL" clId="{0A7851B9-2F2F-4DC8-AAB2-11DEF667C1A6}" dt="2025-11-05T04:14:45.151" v="285" actId="2711"/>
          <ac:spMkLst>
            <pc:docMk/>
            <pc:sldMk cId="533530270" sldId="256"/>
            <ac:spMk id="2" creationId="{75927F53-5177-0B67-C340-A86B05351F95}"/>
          </ac:spMkLst>
        </pc:spChg>
        <pc:spChg chg="mod">
          <ac:chgData name="M, Harish" userId="e90e39b8-a4c2-479e-852e-a9f96d19538c" providerId="ADAL" clId="{0A7851B9-2F2F-4DC8-AAB2-11DEF667C1A6}" dt="2025-11-05T04:14:52.979" v="286" actId="2711"/>
          <ac:spMkLst>
            <pc:docMk/>
            <pc:sldMk cId="533530270" sldId="256"/>
            <ac:spMk id="3" creationId="{5082329A-DCAF-F48C-6C1F-76D5634461F3}"/>
          </ac:spMkLst>
        </pc:spChg>
        <pc:spChg chg="add">
          <ac:chgData name="M, Harish" userId="e90e39b8-a4c2-479e-852e-a9f96d19538c" providerId="ADAL" clId="{0A7851B9-2F2F-4DC8-AAB2-11DEF667C1A6}" dt="2025-11-05T04:08:19.664" v="250" actId="26606"/>
          <ac:spMkLst>
            <pc:docMk/>
            <pc:sldMk cId="533530270" sldId="256"/>
            <ac:spMk id="1033" creationId="{F64080D6-34DE-4277-97CC-2FB3812846DA}"/>
          </ac:spMkLst>
        </pc:spChg>
        <pc:spChg chg="del">
          <ac:chgData name="M, Harish" userId="e90e39b8-a4c2-479e-852e-a9f96d19538c" providerId="ADAL" clId="{0A7851B9-2F2F-4DC8-AAB2-11DEF667C1A6}" dt="2025-11-05T04:08:05.274" v="248"/>
          <ac:spMkLst>
            <pc:docMk/>
            <pc:sldMk cId="533530270" sldId="256"/>
            <ac:spMk id="1054" creationId="{F64080D6-34DE-4277-97CC-2FB3812846DA}"/>
          </ac:spMkLst>
        </pc:spChg>
        <pc:picChg chg="mod">
          <ac:chgData name="M, Harish" userId="e90e39b8-a4c2-479e-852e-a9f96d19538c" providerId="ADAL" clId="{0A7851B9-2F2F-4DC8-AAB2-11DEF667C1A6}" dt="2025-11-05T12:05:41.919" v="395" actId="1036"/>
          <ac:picMkLst>
            <pc:docMk/>
            <pc:sldMk cId="533530270" sldId="256"/>
            <ac:picMk id="1028" creationId="{29281B21-FCC4-6A60-E423-7FAE0FB25336}"/>
          </ac:picMkLst>
        </pc:picChg>
      </pc:sldChg>
      <pc:sldChg chg="addSp delSp modSp mod modTransition setBg setClrOvrMap delDesignElem">
        <pc:chgData name="M, Harish" userId="e90e39b8-a4c2-479e-852e-a9f96d19538c" providerId="ADAL" clId="{0A7851B9-2F2F-4DC8-AAB2-11DEF667C1A6}" dt="2025-11-05T04:24:38.755" v="325" actId="14100"/>
        <pc:sldMkLst>
          <pc:docMk/>
          <pc:sldMk cId="3583958774" sldId="258"/>
        </pc:sldMkLst>
        <pc:spChg chg="mod">
          <ac:chgData name="M, Harish" userId="e90e39b8-a4c2-479e-852e-a9f96d19538c" providerId="ADAL" clId="{0A7851B9-2F2F-4DC8-AAB2-11DEF667C1A6}" dt="2025-11-05T04:24:21.280" v="321" actId="1076"/>
          <ac:spMkLst>
            <pc:docMk/>
            <pc:sldMk cId="3583958774" sldId="258"/>
            <ac:spMk id="2" creationId="{891F0B13-8EE5-F3FC-6DB8-68D818EDBB08}"/>
          </ac:spMkLst>
        </pc:spChg>
        <pc:spChg chg="del">
          <ac:chgData name="M, Harish" userId="e90e39b8-a4c2-479e-852e-a9f96d19538c" providerId="ADAL" clId="{0A7851B9-2F2F-4DC8-AAB2-11DEF667C1A6}" dt="2025-11-05T04:08:05.274" v="248"/>
          <ac:spMkLst>
            <pc:docMk/>
            <pc:sldMk cId="3583958774" sldId="258"/>
            <ac:spMk id="63" creationId="{94C52C56-BEF2-4E22-8C8E-A7AC96B03A72}"/>
          </ac:spMkLst>
        </pc:spChg>
        <pc:spChg chg="add del">
          <ac:chgData name="M, Harish" userId="e90e39b8-a4c2-479e-852e-a9f96d19538c" providerId="ADAL" clId="{0A7851B9-2F2F-4DC8-AAB2-11DEF667C1A6}" dt="2025-11-05T04:12:31.590" v="263" actId="26606"/>
          <ac:spMkLst>
            <pc:docMk/>
            <pc:sldMk cId="3583958774" sldId="258"/>
            <ac:spMk id="64" creationId="{6AD30037-67ED-4367-9BE0-45787510BF13}"/>
          </ac:spMkLst>
        </pc:spChg>
        <pc:spChg chg="del">
          <ac:chgData name="M, Harish" userId="e90e39b8-a4c2-479e-852e-a9f96d19538c" providerId="ADAL" clId="{0A7851B9-2F2F-4DC8-AAB2-11DEF667C1A6}" dt="2025-11-05T04:08:05.274" v="248"/>
          <ac:spMkLst>
            <pc:docMk/>
            <pc:sldMk cId="3583958774" sldId="258"/>
            <ac:spMk id="65" creationId="{42285737-90EE-47DC-AC80-8AE156B11969}"/>
          </ac:spMkLst>
        </pc:spChg>
        <pc:spChg chg="add del">
          <ac:chgData name="M, Harish" userId="e90e39b8-a4c2-479e-852e-a9f96d19538c" providerId="ADAL" clId="{0A7851B9-2F2F-4DC8-AAB2-11DEF667C1A6}" dt="2025-11-05T04:12:59.775" v="270" actId="26606"/>
          <ac:spMkLst>
            <pc:docMk/>
            <pc:sldMk cId="3583958774" sldId="258"/>
            <ac:spMk id="1031" creationId="{6AD30037-67ED-4367-9BE0-45787510BF13}"/>
          </ac:spMkLst>
        </pc:spChg>
        <pc:spChg chg="add del">
          <ac:chgData name="M, Harish" userId="e90e39b8-a4c2-479e-852e-a9f96d19538c" providerId="ADAL" clId="{0A7851B9-2F2F-4DC8-AAB2-11DEF667C1A6}" dt="2025-11-05T04:12:55.933" v="267" actId="26606"/>
          <ac:spMkLst>
            <pc:docMk/>
            <pc:sldMk cId="3583958774" sldId="258"/>
            <ac:spMk id="1044" creationId="{2FCD9B94-D70B-4446-85E5-ACD3904289CB}"/>
          </ac:spMkLst>
        </pc:spChg>
        <pc:spChg chg="add del">
          <ac:chgData name="M, Harish" userId="e90e39b8-a4c2-479e-852e-a9f96d19538c" providerId="ADAL" clId="{0A7851B9-2F2F-4DC8-AAB2-11DEF667C1A6}" dt="2025-11-05T04:12:59.714" v="269" actId="26606"/>
          <ac:spMkLst>
            <pc:docMk/>
            <pc:sldMk cId="3583958774" sldId="258"/>
            <ac:spMk id="1047" creationId="{2FCD9B94-D70B-4446-85E5-ACD3904289CB}"/>
          </ac:spMkLst>
        </pc:spChg>
        <pc:spChg chg="add del">
          <ac:chgData name="M, Harish" userId="e90e39b8-a4c2-479e-852e-a9f96d19538c" providerId="ADAL" clId="{0A7851B9-2F2F-4DC8-AAB2-11DEF667C1A6}" dt="2025-11-05T04:13:13.453" v="272" actId="26606"/>
          <ac:spMkLst>
            <pc:docMk/>
            <pc:sldMk cId="3583958774" sldId="258"/>
            <ac:spMk id="1052" creationId="{DD7EED39-224E-4230-8FD1-B1E1AF6C6E36}"/>
          </ac:spMkLst>
        </pc:spChg>
        <pc:grpChg chg="add del">
          <ac:chgData name="M, Harish" userId="e90e39b8-a4c2-479e-852e-a9f96d19538c" providerId="ADAL" clId="{0A7851B9-2F2F-4DC8-AAB2-11DEF667C1A6}" dt="2025-11-05T04:12:31.590" v="263" actId="26606"/>
          <ac:grpSpMkLst>
            <pc:docMk/>
            <pc:sldMk cId="3583958774" sldId="258"/>
            <ac:grpSpMk id="66" creationId="{50841A4E-5BC1-44B4-83CF-D524E8AEAD64}"/>
          </ac:grpSpMkLst>
        </pc:grpChg>
        <pc:grpChg chg="del">
          <ac:chgData name="M, Harish" userId="e90e39b8-a4c2-479e-852e-a9f96d19538c" providerId="ADAL" clId="{0A7851B9-2F2F-4DC8-AAB2-11DEF667C1A6}" dt="2025-11-05T04:08:05.274" v="248"/>
          <ac:grpSpMkLst>
            <pc:docMk/>
            <pc:sldMk cId="3583958774" sldId="258"/>
            <ac:grpSpMk id="67" creationId="{B57BDC17-F1B3-455F-BBF1-680AA1F25C06}"/>
          </ac:grpSpMkLst>
        </pc:grpChg>
        <pc:grpChg chg="add del">
          <ac:chgData name="M, Harish" userId="e90e39b8-a4c2-479e-852e-a9f96d19538c" providerId="ADAL" clId="{0A7851B9-2F2F-4DC8-AAB2-11DEF667C1A6}" dt="2025-11-05T04:12:59.775" v="270" actId="26606"/>
          <ac:grpSpMkLst>
            <pc:docMk/>
            <pc:sldMk cId="3583958774" sldId="258"/>
            <ac:grpSpMk id="1033" creationId="{50841A4E-5BC1-44B4-83CF-D524E8AEAD64}"/>
          </ac:grpSpMkLst>
        </pc:grpChg>
        <pc:grpChg chg="add del">
          <ac:chgData name="M, Harish" userId="e90e39b8-a4c2-479e-852e-a9f96d19538c" providerId="ADAL" clId="{0A7851B9-2F2F-4DC8-AAB2-11DEF667C1A6}" dt="2025-11-05T04:13:13.453" v="272" actId="26606"/>
          <ac:grpSpMkLst>
            <pc:docMk/>
            <pc:sldMk cId="3583958774" sldId="258"/>
            <ac:grpSpMk id="1051" creationId="{A2E861A3-F23C-46B8-A38A-4A22E453D993}"/>
          </ac:grpSpMkLst>
        </pc:grpChg>
        <pc:graphicFrameChg chg="mod modGraphic">
          <ac:chgData name="M, Harish" userId="e90e39b8-a4c2-479e-852e-a9f96d19538c" providerId="ADAL" clId="{0A7851B9-2F2F-4DC8-AAB2-11DEF667C1A6}" dt="2025-11-05T04:24:38.755" v="325" actId="14100"/>
          <ac:graphicFrameMkLst>
            <pc:docMk/>
            <pc:sldMk cId="3583958774" sldId="258"/>
            <ac:graphicFrameMk id="59" creationId="{4AF7E80F-57C8-3BD7-062E-FE796E23963C}"/>
          </ac:graphicFrameMkLst>
        </pc:graphicFrameChg>
        <pc:picChg chg="add mod ord">
          <ac:chgData name="M, Harish" userId="e90e39b8-a4c2-479e-852e-a9f96d19538c" providerId="ADAL" clId="{0A7851B9-2F2F-4DC8-AAB2-11DEF667C1A6}" dt="2025-11-05T04:24:33.800" v="324" actId="1076"/>
          <ac:picMkLst>
            <pc:docMk/>
            <pc:sldMk cId="3583958774" sldId="258"/>
            <ac:picMk id="1026" creationId="{ECBE7D79-19E1-22BA-5863-F2C4AEFACD34}"/>
          </ac:picMkLst>
        </pc:picChg>
        <pc:cxnChg chg="add del">
          <ac:chgData name="M, Harish" userId="e90e39b8-a4c2-479e-852e-a9f96d19538c" providerId="ADAL" clId="{0A7851B9-2F2F-4DC8-AAB2-11DEF667C1A6}" dt="2025-11-05T04:12:59.714" v="269" actId="26606"/>
          <ac:cxnSpMkLst>
            <pc:docMk/>
            <pc:sldMk cId="3583958774" sldId="258"/>
            <ac:cxnSpMk id="1046" creationId="{3378FF8B-3743-48E1-88E3-F4CADB3DECE5}"/>
          </ac:cxnSpMkLst>
        </pc:cxnChg>
      </pc:sldChg>
      <pc:sldChg chg="modSp mod modTransition modAnim">
        <pc:chgData name="M, Harish" userId="e90e39b8-a4c2-479e-852e-a9f96d19538c" providerId="ADAL" clId="{0A7851B9-2F2F-4DC8-AAB2-11DEF667C1A6}" dt="2025-11-05T04:28:53.108" v="329" actId="14100"/>
        <pc:sldMkLst>
          <pc:docMk/>
          <pc:sldMk cId="3686491937" sldId="259"/>
        </pc:sldMkLst>
        <pc:spChg chg="mod">
          <ac:chgData name="M, Harish" userId="e90e39b8-a4c2-479e-852e-a9f96d19538c" providerId="ADAL" clId="{0A7851B9-2F2F-4DC8-AAB2-11DEF667C1A6}" dt="2025-11-05T04:15:25.777" v="291" actId="2711"/>
          <ac:spMkLst>
            <pc:docMk/>
            <pc:sldMk cId="3686491937" sldId="259"/>
            <ac:spMk id="2" creationId="{304FD271-324A-13A6-96EB-068325981976}"/>
          </ac:spMkLst>
        </pc:spChg>
        <pc:spChg chg="mod">
          <ac:chgData name="M, Harish" userId="e90e39b8-a4c2-479e-852e-a9f96d19538c" providerId="ADAL" clId="{0A7851B9-2F2F-4DC8-AAB2-11DEF667C1A6}" dt="2025-11-05T04:15:32.222" v="292" actId="2711"/>
          <ac:spMkLst>
            <pc:docMk/>
            <pc:sldMk cId="3686491937" sldId="259"/>
            <ac:spMk id="3" creationId="{4AEC3757-ACFE-4FD9-DD15-5BDBCBC62CD4}"/>
          </ac:spMkLst>
        </pc:spChg>
        <pc:graphicFrameChg chg="mod modGraphic">
          <ac:chgData name="M, Harish" userId="e90e39b8-a4c2-479e-852e-a9f96d19538c" providerId="ADAL" clId="{0A7851B9-2F2F-4DC8-AAB2-11DEF667C1A6}" dt="2025-11-05T04:28:53.108" v="329" actId="14100"/>
          <ac:graphicFrameMkLst>
            <pc:docMk/>
            <pc:sldMk cId="3686491937" sldId="259"/>
            <ac:graphicFrameMk id="7" creationId="{4DD709BE-BB06-4C1D-E323-74D21D9054CC}"/>
          </ac:graphicFrameMkLst>
        </pc:graphicFrameChg>
      </pc:sldChg>
      <pc:sldChg chg="addSp delSp modSp mod modTransition setBg setClrOvrMap delDesignElem">
        <pc:chgData name="M, Harish" userId="e90e39b8-a4c2-479e-852e-a9f96d19538c" providerId="ADAL" clId="{0A7851B9-2F2F-4DC8-AAB2-11DEF667C1A6}" dt="2025-11-05T04:15:52.577" v="295" actId="2711"/>
        <pc:sldMkLst>
          <pc:docMk/>
          <pc:sldMk cId="3623678607" sldId="260"/>
        </pc:sldMkLst>
        <pc:spChg chg="mod">
          <ac:chgData name="M, Harish" userId="e90e39b8-a4c2-479e-852e-a9f96d19538c" providerId="ADAL" clId="{0A7851B9-2F2F-4DC8-AAB2-11DEF667C1A6}" dt="2025-11-05T04:15:52.577" v="295" actId="2711"/>
          <ac:spMkLst>
            <pc:docMk/>
            <pc:sldMk cId="3623678607" sldId="260"/>
            <ac:spMk id="9" creationId="{6FE26EB0-BE75-C72D-354F-C11CCAD44BC6}"/>
          </ac:spMkLst>
        </pc:spChg>
        <pc:spChg chg="add del">
          <ac:chgData name="M, Harish" userId="e90e39b8-a4c2-479e-852e-a9f96d19538c" providerId="ADAL" clId="{0A7851B9-2F2F-4DC8-AAB2-11DEF667C1A6}" dt="2025-11-05T04:09:42.719" v="255" actId="26606"/>
          <ac:spMkLst>
            <pc:docMk/>
            <pc:sldMk cId="3623678607" sldId="260"/>
            <ac:spMk id="4101" creationId="{2FCD9B94-D70B-4446-85E5-ACD3904289CB}"/>
          </ac:spMkLst>
        </pc:spChg>
        <pc:spChg chg="del">
          <ac:chgData name="M, Harish" userId="e90e39b8-a4c2-479e-852e-a9f96d19538c" providerId="ADAL" clId="{0A7851B9-2F2F-4DC8-AAB2-11DEF667C1A6}" dt="2025-11-05T04:08:05.274" v="248"/>
          <ac:spMkLst>
            <pc:docMk/>
            <pc:sldMk cId="3623678607" sldId="260"/>
            <ac:spMk id="4104" creationId="{6AD30037-67ED-4367-9BE0-45787510BF13}"/>
          </ac:spMkLst>
        </pc:spChg>
        <pc:spChg chg="add del">
          <ac:chgData name="M, Harish" userId="e90e39b8-a4c2-479e-852e-a9f96d19538c" providerId="ADAL" clId="{0A7851B9-2F2F-4DC8-AAB2-11DEF667C1A6}" dt="2025-11-05T04:09:56.611" v="257" actId="26606"/>
          <ac:spMkLst>
            <pc:docMk/>
            <pc:sldMk cId="3623678607" sldId="260"/>
            <ac:spMk id="4105" creationId="{6AD30037-67ED-4367-9BE0-45787510BF13}"/>
          </ac:spMkLst>
        </pc:spChg>
        <pc:spChg chg="add del">
          <ac:chgData name="M, Harish" userId="e90e39b8-a4c2-479e-852e-a9f96d19538c" providerId="ADAL" clId="{0A7851B9-2F2F-4DC8-AAB2-11DEF667C1A6}" dt="2025-11-05T04:09:56.611" v="257" actId="26606"/>
          <ac:spMkLst>
            <pc:docMk/>
            <pc:sldMk cId="3623678607" sldId="260"/>
            <ac:spMk id="4115" creationId="{AAAE29C6-F6DD-4D29-805A-6C214EA9C040}"/>
          </ac:spMkLst>
        </pc:spChg>
        <pc:spChg chg="add">
          <ac:chgData name="M, Harish" userId="e90e39b8-a4c2-479e-852e-a9f96d19538c" providerId="ADAL" clId="{0A7851B9-2F2F-4DC8-AAB2-11DEF667C1A6}" dt="2025-11-05T04:09:56.611" v="257" actId="26606"/>
          <ac:spMkLst>
            <pc:docMk/>
            <pc:sldMk cId="3623678607" sldId="260"/>
            <ac:spMk id="4125" creationId="{6AD30037-67ED-4367-9BE0-45787510BF13}"/>
          </ac:spMkLst>
        </pc:spChg>
        <pc:grpChg chg="del">
          <ac:chgData name="M, Harish" userId="e90e39b8-a4c2-479e-852e-a9f96d19538c" providerId="ADAL" clId="{0A7851B9-2F2F-4DC8-AAB2-11DEF667C1A6}" dt="2025-11-05T04:08:05.274" v="248"/>
          <ac:grpSpMkLst>
            <pc:docMk/>
            <pc:sldMk cId="3623678607" sldId="260"/>
            <ac:grpSpMk id="4106" creationId="{50841A4E-5BC1-44B4-83CF-D524E8AEAD64}"/>
          </ac:grpSpMkLst>
        </pc:grpChg>
        <pc:grpChg chg="add del">
          <ac:chgData name="M, Harish" userId="e90e39b8-a4c2-479e-852e-a9f96d19538c" providerId="ADAL" clId="{0A7851B9-2F2F-4DC8-AAB2-11DEF667C1A6}" dt="2025-11-05T04:09:56.611" v="257" actId="26606"/>
          <ac:grpSpMkLst>
            <pc:docMk/>
            <pc:sldMk cId="3623678607" sldId="260"/>
            <ac:grpSpMk id="4116" creationId="{50841A4E-5BC1-44B4-83CF-D524E8AEAD64}"/>
          </ac:grpSpMkLst>
        </pc:grpChg>
        <pc:grpChg chg="add">
          <ac:chgData name="M, Harish" userId="e90e39b8-a4c2-479e-852e-a9f96d19538c" providerId="ADAL" clId="{0A7851B9-2F2F-4DC8-AAB2-11DEF667C1A6}" dt="2025-11-05T04:09:56.611" v="257" actId="26606"/>
          <ac:grpSpMkLst>
            <pc:docMk/>
            <pc:sldMk cId="3623678607" sldId="260"/>
            <ac:grpSpMk id="4127" creationId="{50841A4E-5BC1-44B4-83CF-D524E8AEAD64}"/>
          </ac:grpSpMkLst>
        </pc:grpChg>
        <pc:picChg chg="mod">
          <ac:chgData name="M, Harish" userId="e90e39b8-a4c2-479e-852e-a9f96d19538c" providerId="ADAL" clId="{0A7851B9-2F2F-4DC8-AAB2-11DEF667C1A6}" dt="2025-11-05T04:09:56.611" v="257" actId="26606"/>
          <ac:picMkLst>
            <pc:docMk/>
            <pc:sldMk cId="3623678607" sldId="260"/>
            <ac:picMk id="4099" creationId="{0885E47C-13BB-812B-D90F-69E6746B1D52}"/>
          </ac:picMkLst>
        </pc:picChg>
        <pc:cxnChg chg="add del">
          <ac:chgData name="M, Harish" userId="e90e39b8-a4c2-479e-852e-a9f96d19538c" providerId="ADAL" clId="{0A7851B9-2F2F-4DC8-AAB2-11DEF667C1A6}" dt="2025-11-05T04:09:42.719" v="255" actId="26606"/>
          <ac:cxnSpMkLst>
            <pc:docMk/>
            <pc:sldMk cId="3623678607" sldId="260"/>
            <ac:cxnSpMk id="4102" creationId="{3378FF8B-3743-48E1-88E3-F4CADB3DECE5}"/>
          </ac:cxnSpMkLst>
        </pc:cxnChg>
      </pc:sldChg>
      <pc:sldChg chg="addSp modSp mod modTransition modAnim">
        <pc:chgData name="M, Harish" userId="e90e39b8-a4c2-479e-852e-a9f96d19538c" providerId="ADAL" clId="{0A7851B9-2F2F-4DC8-AAB2-11DEF667C1A6}" dt="2025-11-05T09:59:34.334" v="379"/>
        <pc:sldMkLst>
          <pc:docMk/>
          <pc:sldMk cId="2561489931" sldId="261"/>
        </pc:sldMkLst>
        <pc:spChg chg="mod">
          <ac:chgData name="M, Harish" userId="e90e39b8-a4c2-479e-852e-a9f96d19538c" providerId="ADAL" clId="{0A7851B9-2F2F-4DC8-AAB2-11DEF667C1A6}" dt="2025-11-05T04:16:10.152" v="297" actId="2711"/>
          <ac:spMkLst>
            <pc:docMk/>
            <pc:sldMk cId="2561489931" sldId="261"/>
            <ac:spMk id="2" creationId="{D709C8BE-90CF-3BBB-8003-9AB003FEA2E4}"/>
          </ac:spMkLst>
        </pc:spChg>
        <pc:spChg chg="add mod">
          <ac:chgData name="M, Harish" userId="e90e39b8-a4c2-479e-852e-a9f96d19538c" providerId="ADAL" clId="{0A7851B9-2F2F-4DC8-AAB2-11DEF667C1A6}" dt="2025-11-05T04:16:16.012" v="298" actId="2711"/>
          <ac:spMkLst>
            <pc:docMk/>
            <pc:sldMk cId="2561489931" sldId="261"/>
            <ac:spMk id="3" creationId="{818C99E6-03EC-711A-3CDE-DAEC7E04D310}"/>
          </ac:spMkLst>
        </pc:spChg>
        <pc:spChg chg="mod">
          <ac:chgData name="M, Harish" userId="e90e39b8-a4c2-479e-852e-a9f96d19538c" providerId="ADAL" clId="{0A7851B9-2F2F-4DC8-AAB2-11DEF667C1A6}" dt="2025-11-05T04:16:01.540" v="296" actId="2711"/>
          <ac:spMkLst>
            <pc:docMk/>
            <pc:sldMk cId="2561489931" sldId="261"/>
            <ac:spMk id="6" creationId="{CCB02C8A-C1EC-E167-F631-E6013D377E20}"/>
          </ac:spMkLst>
        </pc:spChg>
      </pc:sldChg>
      <pc:sldChg chg="modSp mod modTransition">
        <pc:chgData name="M, Harish" userId="e90e39b8-a4c2-479e-852e-a9f96d19538c" providerId="ADAL" clId="{0A7851B9-2F2F-4DC8-AAB2-11DEF667C1A6}" dt="2025-11-05T04:16:35.470" v="301" actId="20577"/>
        <pc:sldMkLst>
          <pc:docMk/>
          <pc:sldMk cId="2306735636" sldId="262"/>
        </pc:sldMkLst>
        <pc:spChg chg="mod">
          <ac:chgData name="M, Harish" userId="e90e39b8-a4c2-479e-852e-a9f96d19538c" providerId="ADAL" clId="{0A7851B9-2F2F-4DC8-AAB2-11DEF667C1A6}" dt="2025-11-05T04:16:35.470" v="301" actId="20577"/>
          <ac:spMkLst>
            <pc:docMk/>
            <pc:sldMk cId="2306735636" sldId="262"/>
            <ac:spMk id="2" creationId="{42E2C0C4-58ED-30C9-CF34-C814D5468D8C}"/>
          </ac:spMkLst>
        </pc:spChg>
        <pc:spChg chg="mod">
          <ac:chgData name="M, Harish" userId="e90e39b8-a4c2-479e-852e-a9f96d19538c" providerId="ADAL" clId="{0A7851B9-2F2F-4DC8-AAB2-11DEF667C1A6}" dt="2025-11-05T04:16:26.450" v="299" actId="2711"/>
          <ac:spMkLst>
            <pc:docMk/>
            <pc:sldMk cId="2306735636" sldId="262"/>
            <ac:spMk id="3" creationId="{3FDF43B6-C381-2750-06E2-4731CB95EEEF}"/>
          </ac:spMkLst>
        </pc:spChg>
      </pc:sldChg>
      <pc:sldChg chg="addSp delSp modSp new mod modTransition setBg modAnim delDesignElem">
        <pc:chgData name="M, Harish" userId="e90e39b8-a4c2-479e-852e-a9f96d19538c" providerId="ADAL" clId="{0A7851B9-2F2F-4DC8-AAB2-11DEF667C1A6}" dt="2025-11-05T04:21:59.745" v="316"/>
        <pc:sldMkLst>
          <pc:docMk/>
          <pc:sldMk cId="562650593" sldId="263"/>
        </pc:sldMkLst>
        <pc:spChg chg="mod">
          <ac:chgData name="M, Harish" userId="e90e39b8-a4c2-479e-852e-a9f96d19538c" providerId="ADAL" clId="{0A7851B9-2F2F-4DC8-AAB2-11DEF667C1A6}" dt="2025-11-05T04:19:59.272" v="314" actId="1076"/>
          <ac:spMkLst>
            <pc:docMk/>
            <pc:sldMk cId="562650593" sldId="263"/>
            <ac:spMk id="2" creationId="{98BA7643-55A0-6420-1A72-BAF406C28BD8}"/>
          </ac:spMkLst>
        </pc:spChg>
        <pc:spChg chg="del mod">
          <ac:chgData name="M, Harish" userId="e90e39b8-a4c2-479e-852e-a9f96d19538c" providerId="ADAL" clId="{0A7851B9-2F2F-4DC8-AAB2-11DEF667C1A6}" dt="2025-11-04T11:58:45.317" v="86" actId="26606"/>
          <ac:spMkLst>
            <pc:docMk/>
            <pc:sldMk cId="562650593" sldId="263"/>
            <ac:spMk id="3" creationId="{F3746F6F-D6AB-4FAF-2F31-6FE00F49251D}"/>
          </ac:spMkLst>
        </pc:spChg>
        <pc:spChg chg="add del">
          <ac:chgData name="M, Harish" userId="e90e39b8-a4c2-479e-852e-a9f96d19538c" providerId="ADAL" clId="{0A7851B9-2F2F-4DC8-AAB2-11DEF667C1A6}" dt="2025-11-05T04:08:05.274" v="248"/>
          <ac:spMkLst>
            <pc:docMk/>
            <pc:sldMk cId="562650593" sldId="263"/>
            <ac:spMk id="9" creationId="{63336871-0118-4F6E-8DBD-20AEFC62A9AD}"/>
          </ac:spMkLst>
        </pc:spChg>
        <pc:spChg chg="add del">
          <ac:chgData name="M, Harish" userId="e90e39b8-a4c2-479e-852e-a9f96d19538c" providerId="ADAL" clId="{0A7851B9-2F2F-4DC8-AAB2-11DEF667C1A6}" dt="2025-11-05T04:08:05.274" v="248"/>
          <ac:spMkLst>
            <pc:docMk/>
            <pc:sldMk cId="562650593" sldId="263"/>
            <ac:spMk id="11" creationId="{F03CC8D0-33AF-417F-8454-1FDB6C22DD25}"/>
          </ac:spMkLst>
        </pc:spChg>
        <pc:grpChg chg="add del">
          <ac:chgData name="M, Harish" userId="e90e39b8-a4c2-479e-852e-a9f96d19538c" providerId="ADAL" clId="{0A7851B9-2F2F-4DC8-AAB2-11DEF667C1A6}" dt="2025-11-05T04:08:05.274" v="248"/>
          <ac:grpSpMkLst>
            <pc:docMk/>
            <pc:sldMk cId="562650593" sldId="263"/>
            <ac:grpSpMk id="13" creationId="{B5A08A69-9EE1-4A9E-96B6-D769D87C2F9E}"/>
          </ac:grpSpMkLst>
        </pc:grpChg>
        <pc:graphicFrameChg chg="add mod modGraphic">
          <ac:chgData name="M, Harish" userId="e90e39b8-a4c2-479e-852e-a9f96d19538c" providerId="ADAL" clId="{0A7851B9-2F2F-4DC8-AAB2-11DEF667C1A6}" dt="2025-11-05T04:21:59.745" v="316"/>
          <ac:graphicFrameMkLst>
            <pc:docMk/>
            <pc:sldMk cId="562650593" sldId="263"/>
            <ac:graphicFrameMk id="5" creationId="{1DB8FD65-3775-E9A9-A303-75E786C4240D}"/>
          </ac:graphicFrameMkLst>
        </pc:graphicFrameChg>
      </pc:sldChg>
      <pc:sldChg chg="addSp delSp modSp new mod modTransition setBg modAnim delDesignElem">
        <pc:chgData name="M, Harish" userId="e90e39b8-a4c2-479e-852e-a9f96d19538c" providerId="ADAL" clId="{0A7851B9-2F2F-4DC8-AAB2-11DEF667C1A6}" dt="2025-11-05T09:54:43.808" v="378"/>
        <pc:sldMkLst>
          <pc:docMk/>
          <pc:sldMk cId="1965339171" sldId="264"/>
        </pc:sldMkLst>
        <pc:spChg chg="mod">
          <ac:chgData name="M, Harish" userId="e90e39b8-a4c2-479e-852e-a9f96d19538c" providerId="ADAL" clId="{0A7851B9-2F2F-4DC8-AAB2-11DEF667C1A6}" dt="2025-11-05T09:51:53.547" v="375" actId="2711"/>
          <ac:spMkLst>
            <pc:docMk/>
            <pc:sldMk cId="1965339171" sldId="264"/>
            <ac:spMk id="2" creationId="{9930463A-3744-8E14-566F-AAB6978D2D58}"/>
          </ac:spMkLst>
        </pc:spChg>
        <pc:spChg chg="del">
          <ac:chgData name="M, Harish" userId="e90e39b8-a4c2-479e-852e-a9f96d19538c" providerId="ADAL" clId="{0A7851B9-2F2F-4DC8-AAB2-11DEF667C1A6}" dt="2025-11-04T12:03:31.404" v="90"/>
          <ac:spMkLst>
            <pc:docMk/>
            <pc:sldMk cId="1965339171" sldId="264"/>
            <ac:spMk id="3" creationId="{857F797D-B483-B526-43B6-DFED968F4D6A}"/>
          </ac:spMkLst>
        </pc:spChg>
        <pc:spChg chg="add del mod">
          <ac:chgData name="M, Harish" userId="e90e39b8-a4c2-479e-852e-a9f96d19538c" providerId="ADAL" clId="{0A7851B9-2F2F-4DC8-AAB2-11DEF667C1A6}" dt="2025-11-04T12:09:59.395" v="144" actId="26606"/>
          <ac:spMkLst>
            <pc:docMk/>
            <pc:sldMk cId="1965339171" sldId="264"/>
            <ac:spMk id="4" creationId="{5AC35E19-A58B-D496-17EF-B9B02FC05492}"/>
          </ac:spMkLst>
        </pc:spChg>
        <pc:spChg chg="add">
          <ac:chgData name="M, Harish" userId="e90e39b8-a4c2-479e-852e-a9f96d19538c" providerId="ADAL" clId="{0A7851B9-2F2F-4DC8-AAB2-11DEF667C1A6}" dt="2025-11-04T12:04:49.797" v="99"/>
          <ac:spMkLst>
            <pc:docMk/>
            <pc:sldMk cId="1965339171" sldId="264"/>
            <ac:spMk id="5" creationId="{2BF23141-8592-9AA0-19C4-3E174410C451}"/>
          </ac:spMkLst>
        </pc:spChg>
        <pc:spChg chg="add">
          <ac:chgData name="M, Harish" userId="e90e39b8-a4c2-479e-852e-a9f96d19538c" providerId="ADAL" clId="{0A7851B9-2F2F-4DC8-AAB2-11DEF667C1A6}" dt="2025-11-04T12:04:59.957" v="100"/>
          <ac:spMkLst>
            <pc:docMk/>
            <pc:sldMk cId="1965339171" sldId="264"/>
            <ac:spMk id="6" creationId="{93DC0FCC-B0EE-37C4-9C21-C2B2817FF39B}"/>
          </ac:spMkLst>
        </pc:spChg>
        <pc:spChg chg="add">
          <ac:chgData name="M, Harish" userId="e90e39b8-a4c2-479e-852e-a9f96d19538c" providerId="ADAL" clId="{0A7851B9-2F2F-4DC8-AAB2-11DEF667C1A6}" dt="2025-11-04T12:05:22.212" v="103"/>
          <ac:spMkLst>
            <pc:docMk/>
            <pc:sldMk cId="1965339171" sldId="264"/>
            <ac:spMk id="7" creationId="{0B96CF44-1CAA-4BB5-7FBC-AD0F8B94A962}"/>
          </ac:spMkLst>
        </pc:spChg>
        <pc:spChg chg="add">
          <ac:chgData name="M, Harish" userId="e90e39b8-a4c2-479e-852e-a9f96d19538c" providerId="ADAL" clId="{0A7851B9-2F2F-4DC8-AAB2-11DEF667C1A6}" dt="2025-11-04T12:07:04.689" v="104"/>
          <ac:spMkLst>
            <pc:docMk/>
            <pc:sldMk cId="1965339171" sldId="264"/>
            <ac:spMk id="8" creationId="{F3A62DF0-FA48-1D6C-09A6-EB9D09F26E7A}"/>
          </ac:spMkLst>
        </pc:spChg>
        <pc:spChg chg="add">
          <ac:chgData name="M, Harish" userId="e90e39b8-a4c2-479e-852e-a9f96d19538c" providerId="ADAL" clId="{0A7851B9-2F2F-4DC8-AAB2-11DEF667C1A6}" dt="2025-11-04T12:07:15.265" v="105"/>
          <ac:spMkLst>
            <pc:docMk/>
            <pc:sldMk cId="1965339171" sldId="264"/>
            <ac:spMk id="9" creationId="{1036B119-D252-71B5-EF07-60FEBCE82E59}"/>
          </ac:spMkLst>
        </pc:spChg>
        <pc:spChg chg="add">
          <ac:chgData name="M, Harish" userId="e90e39b8-a4c2-479e-852e-a9f96d19538c" providerId="ADAL" clId="{0A7851B9-2F2F-4DC8-AAB2-11DEF667C1A6}" dt="2025-11-04T12:07:20.268" v="106"/>
          <ac:spMkLst>
            <pc:docMk/>
            <pc:sldMk cId="1965339171" sldId="264"/>
            <ac:spMk id="10" creationId="{883030E6-EF40-7CBE-620F-528ABAFF737E}"/>
          </ac:spMkLst>
        </pc:spChg>
        <pc:spChg chg="add del">
          <ac:chgData name="M, Harish" userId="e90e39b8-a4c2-479e-852e-a9f96d19538c" providerId="ADAL" clId="{0A7851B9-2F2F-4DC8-AAB2-11DEF667C1A6}" dt="2025-11-05T04:08:05.274" v="248"/>
          <ac:spMkLst>
            <pc:docMk/>
            <pc:sldMk cId="1965339171" sldId="264"/>
            <ac:spMk id="16" creationId="{63336871-0118-4F6E-8DBD-20AEFC62A9AD}"/>
          </ac:spMkLst>
        </pc:spChg>
        <pc:spChg chg="add del">
          <ac:chgData name="M, Harish" userId="e90e39b8-a4c2-479e-852e-a9f96d19538c" providerId="ADAL" clId="{0A7851B9-2F2F-4DC8-AAB2-11DEF667C1A6}" dt="2025-11-05T04:08:05.274" v="248"/>
          <ac:spMkLst>
            <pc:docMk/>
            <pc:sldMk cId="1965339171" sldId="264"/>
            <ac:spMk id="18" creationId="{F03CC8D0-33AF-417F-8454-1FDB6C22DD25}"/>
          </ac:spMkLst>
        </pc:spChg>
        <pc:grpChg chg="add del">
          <ac:chgData name="M, Harish" userId="e90e39b8-a4c2-479e-852e-a9f96d19538c" providerId="ADAL" clId="{0A7851B9-2F2F-4DC8-AAB2-11DEF667C1A6}" dt="2025-11-05T04:08:05.274" v="248"/>
          <ac:grpSpMkLst>
            <pc:docMk/>
            <pc:sldMk cId="1965339171" sldId="264"/>
            <ac:grpSpMk id="20" creationId="{B5A08A69-9EE1-4A9E-96B6-D769D87C2F9E}"/>
          </ac:grpSpMkLst>
        </pc:grpChg>
        <pc:graphicFrameChg chg="add mod modGraphic">
          <ac:chgData name="M, Harish" userId="e90e39b8-a4c2-479e-852e-a9f96d19538c" providerId="ADAL" clId="{0A7851B9-2F2F-4DC8-AAB2-11DEF667C1A6}" dt="2025-11-05T09:51:45.024" v="372" actId="2711"/>
          <ac:graphicFrameMkLst>
            <pc:docMk/>
            <pc:sldMk cId="1965339171" sldId="264"/>
            <ac:graphicFrameMk id="11" creationId="{40325F35-2E0E-1F38-F2B7-635D60A36D06}"/>
          </ac:graphicFrameMkLst>
        </pc:graphicFrameChg>
      </pc:sldChg>
      <pc:sldChg chg="addSp modSp new mod modTransition modAnim">
        <pc:chgData name="M, Harish" userId="e90e39b8-a4c2-479e-852e-a9f96d19538c" providerId="ADAL" clId="{0A7851B9-2F2F-4DC8-AAB2-11DEF667C1A6}" dt="2025-11-05T09:52:08.855" v="377" actId="2711"/>
        <pc:sldMkLst>
          <pc:docMk/>
          <pc:sldMk cId="3680683593" sldId="265"/>
        </pc:sldMkLst>
        <pc:spChg chg="mod">
          <ac:chgData name="M, Harish" userId="e90e39b8-a4c2-479e-852e-a9f96d19538c" providerId="ADAL" clId="{0A7851B9-2F2F-4DC8-AAB2-11DEF667C1A6}" dt="2025-11-05T09:52:08.855" v="377" actId="2711"/>
          <ac:spMkLst>
            <pc:docMk/>
            <pc:sldMk cId="3680683593" sldId="265"/>
            <ac:spMk id="2" creationId="{33A2C1C3-E598-5D3B-0C08-B5A9126FAD21}"/>
          </ac:spMkLst>
        </pc:spChg>
        <pc:spChg chg="add mod">
          <ac:chgData name="M, Harish" userId="e90e39b8-a4c2-479e-852e-a9f96d19538c" providerId="ADAL" clId="{0A7851B9-2F2F-4DC8-AAB2-11DEF667C1A6}" dt="2025-11-05T09:52:02.210" v="376" actId="2711"/>
          <ac:spMkLst>
            <pc:docMk/>
            <pc:sldMk cId="3680683593" sldId="265"/>
            <ac:spMk id="3" creationId="{114B7923-B0C7-4651-B819-EE8F00AE7711}"/>
          </ac:spMkLst>
        </pc:spChg>
      </pc:sldChg>
      <pc:sldChg chg="addSp delSp modSp new del mod modClrScheme chgLayout">
        <pc:chgData name="M, Harish" userId="e90e39b8-a4c2-479e-852e-a9f96d19538c" providerId="ADAL" clId="{0A7851B9-2F2F-4DC8-AAB2-11DEF667C1A6}" dt="2025-11-05T04:32:57.540" v="366" actId="2696"/>
        <pc:sldMkLst>
          <pc:docMk/>
          <pc:sldMk cId="1494392951" sldId="266"/>
        </pc:sldMkLst>
        <pc:spChg chg="del">
          <ac:chgData name="M, Harish" userId="e90e39b8-a4c2-479e-852e-a9f96d19538c" providerId="ADAL" clId="{0A7851B9-2F2F-4DC8-AAB2-11DEF667C1A6}" dt="2025-11-05T04:29:25.836" v="331" actId="700"/>
          <ac:spMkLst>
            <pc:docMk/>
            <pc:sldMk cId="1494392951" sldId="266"/>
            <ac:spMk id="2" creationId="{970CDAC0-93AC-6777-6B8A-F7CC0BB5B57A}"/>
          </ac:spMkLst>
        </pc:spChg>
        <pc:spChg chg="del">
          <ac:chgData name="M, Harish" userId="e90e39b8-a4c2-479e-852e-a9f96d19538c" providerId="ADAL" clId="{0A7851B9-2F2F-4DC8-AAB2-11DEF667C1A6}" dt="2025-11-05T04:29:25.836" v="331" actId="700"/>
          <ac:spMkLst>
            <pc:docMk/>
            <pc:sldMk cId="1494392951" sldId="266"/>
            <ac:spMk id="3" creationId="{C5D3AB69-6726-1C8F-5E31-9427E6277787}"/>
          </ac:spMkLst>
        </pc:spChg>
        <pc:spChg chg="del">
          <ac:chgData name="M, Harish" userId="e90e39b8-a4c2-479e-852e-a9f96d19538c" providerId="ADAL" clId="{0A7851B9-2F2F-4DC8-AAB2-11DEF667C1A6}" dt="2025-11-05T04:29:25.836" v="331" actId="700"/>
          <ac:spMkLst>
            <pc:docMk/>
            <pc:sldMk cId="1494392951" sldId="266"/>
            <ac:spMk id="4" creationId="{94D7674E-BA44-1C6D-3FEA-2B05D076EDE5}"/>
          </ac:spMkLst>
        </pc:spChg>
        <pc:spChg chg="add mod">
          <ac:chgData name="M, Harish" userId="e90e39b8-a4c2-479e-852e-a9f96d19538c" providerId="ADAL" clId="{0A7851B9-2F2F-4DC8-AAB2-11DEF667C1A6}" dt="2025-11-05T04:32:08.913" v="365" actId="1076"/>
          <ac:spMkLst>
            <pc:docMk/>
            <pc:sldMk cId="1494392951" sldId="266"/>
            <ac:spMk id="5" creationId="{00B02645-9EEE-DEF6-D144-6E6E88BADF25}"/>
          </ac:spMkLst>
        </pc:spChg>
      </pc:sldChg>
      <pc:sldChg chg="new del">
        <pc:chgData name="M, Harish" userId="e90e39b8-a4c2-479e-852e-a9f96d19538c" providerId="ADAL" clId="{0A7851B9-2F2F-4DC8-AAB2-11DEF667C1A6}" dt="2025-11-05T04:33:47.159" v="368" actId="2696"/>
        <pc:sldMkLst>
          <pc:docMk/>
          <pc:sldMk cId="3014167397" sldId="266"/>
        </pc:sldMkLst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32DAFF-F05E-41CF-8629-441EE1835725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87C93DF-D41F-49DA-81B3-81EC2F1A81C5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Going beyond your job description to take initiative, help others, and own outcomes.</a:t>
          </a:r>
        </a:p>
      </dgm:t>
    </dgm:pt>
    <dgm:pt modelId="{1BCEDCB4-ACD8-47D8-BDF3-04DF0100F8E2}" type="parTrans" cxnId="{3F2A5443-009B-4833-AEC9-372E98308DA0}">
      <dgm:prSet/>
      <dgm:spPr/>
      <dgm:t>
        <a:bodyPr/>
        <a:lstStyle/>
        <a:p>
          <a:endParaRPr lang="en-US"/>
        </a:p>
      </dgm:t>
    </dgm:pt>
    <dgm:pt modelId="{54B49797-E804-4D0F-B76E-519954A9529A}" type="sibTrans" cxnId="{3F2A5443-009B-4833-AEC9-372E98308DA0}">
      <dgm:prSet/>
      <dgm:spPr/>
      <dgm:t>
        <a:bodyPr/>
        <a:lstStyle/>
        <a:p>
          <a:endParaRPr lang="en-US"/>
        </a:p>
      </dgm:t>
    </dgm:pt>
    <dgm:pt modelId="{21D054F5-B160-4061-B73C-8287E98DE051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In fast-changing workplaces, adaptability and ownership are more valuable than rigid roles.</a:t>
          </a:r>
        </a:p>
      </dgm:t>
    </dgm:pt>
    <dgm:pt modelId="{37946581-FF87-4F9D-8AEF-C9C968D34937}" type="parTrans" cxnId="{AA794489-6068-4066-9EEC-111C9144F3D3}">
      <dgm:prSet/>
      <dgm:spPr/>
      <dgm:t>
        <a:bodyPr/>
        <a:lstStyle/>
        <a:p>
          <a:endParaRPr lang="en-US"/>
        </a:p>
      </dgm:t>
    </dgm:pt>
    <dgm:pt modelId="{86E1AD5D-103C-45A5-AC6B-2B1E7255F719}" type="sibTrans" cxnId="{AA794489-6068-4066-9EEC-111C9144F3D3}">
      <dgm:prSet/>
      <dgm:spPr/>
      <dgm:t>
        <a:bodyPr/>
        <a:lstStyle/>
        <a:p>
          <a:endParaRPr lang="en-US"/>
        </a:p>
      </dgm:t>
    </dgm:pt>
    <dgm:pt modelId="{831169A8-4326-4667-B70A-47B71E12949D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What we get:</a:t>
          </a:r>
          <a:b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      Initiative, empathy, collaboration — the human skills that build strong teams and cultures.</a:t>
          </a:r>
        </a:p>
      </dgm:t>
    </dgm:pt>
    <dgm:pt modelId="{BBA2F1C7-45FC-4095-A296-3DA74B0F4A67}" type="parTrans" cxnId="{CBB91664-3A94-4B88-80A6-CC67FD519822}">
      <dgm:prSet/>
      <dgm:spPr/>
      <dgm:t>
        <a:bodyPr/>
        <a:lstStyle/>
        <a:p>
          <a:endParaRPr lang="en-US"/>
        </a:p>
      </dgm:t>
    </dgm:pt>
    <dgm:pt modelId="{6FAB3DD9-F65A-46B5-881E-0546F19BDD7E}" type="sibTrans" cxnId="{CBB91664-3A94-4B88-80A6-CC67FD519822}">
      <dgm:prSet/>
      <dgm:spPr/>
      <dgm:t>
        <a:bodyPr/>
        <a:lstStyle/>
        <a:p>
          <a:endParaRPr lang="en-US"/>
        </a:p>
      </dgm:t>
    </dgm:pt>
    <dgm:pt modelId="{48879294-90CD-4D67-895B-D849C894E2AA}" type="pres">
      <dgm:prSet presAssocID="{A532DAFF-F05E-41CF-8629-441EE1835725}" presName="vert0" presStyleCnt="0">
        <dgm:presLayoutVars>
          <dgm:dir/>
          <dgm:animOne val="branch"/>
          <dgm:animLvl val="lvl"/>
        </dgm:presLayoutVars>
      </dgm:prSet>
      <dgm:spPr/>
    </dgm:pt>
    <dgm:pt modelId="{827F042F-2DCD-48A8-88F5-F72AE18B9B48}" type="pres">
      <dgm:prSet presAssocID="{987C93DF-D41F-49DA-81B3-81EC2F1A81C5}" presName="thickLine" presStyleLbl="alignNode1" presStyleIdx="0" presStyleCnt="3"/>
      <dgm:spPr/>
    </dgm:pt>
    <dgm:pt modelId="{BFC5D35C-CF78-48B6-893B-8ABCC62274AD}" type="pres">
      <dgm:prSet presAssocID="{987C93DF-D41F-49DA-81B3-81EC2F1A81C5}" presName="horz1" presStyleCnt="0"/>
      <dgm:spPr/>
    </dgm:pt>
    <dgm:pt modelId="{015E799E-778B-4E41-B76A-D8D53112300A}" type="pres">
      <dgm:prSet presAssocID="{987C93DF-D41F-49DA-81B3-81EC2F1A81C5}" presName="tx1" presStyleLbl="revTx" presStyleIdx="0" presStyleCnt="3"/>
      <dgm:spPr/>
    </dgm:pt>
    <dgm:pt modelId="{17AEB4BB-9AE6-4597-9FDA-E1186E960A54}" type="pres">
      <dgm:prSet presAssocID="{987C93DF-D41F-49DA-81B3-81EC2F1A81C5}" presName="vert1" presStyleCnt="0"/>
      <dgm:spPr/>
    </dgm:pt>
    <dgm:pt modelId="{30932774-60EC-4D6C-BC81-55F71808C9DE}" type="pres">
      <dgm:prSet presAssocID="{21D054F5-B160-4061-B73C-8287E98DE051}" presName="thickLine" presStyleLbl="alignNode1" presStyleIdx="1" presStyleCnt="3"/>
      <dgm:spPr/>
    </dgm:pt>
    <dgm:pt modelId="{1BAFA3C0-A65B-4EFA-8403-38B92F764647}" type="pres">
      <dgm:prSet presAssocID="{21D054F5-B160-4061-B73C-8287E98DE051}" presName="horz1" presStyleCnt="0"/>
      <dgm:spPr/>
    </dgm:pt>
    <dgm:pt modelId="{825030D8-A090-4100-8F53-57EED1501FEC}" type="pres">
      <dgm:prSet presAssocID="{21D054F5-B160-4061-B73C-8287E98DE051}" presName="tx1" presStyleLbl="revTx" presStyleIdx="1" presStyleCnt="3"/>
      <dgm:spPr/>
    </dgm:pt>
    <dgm:pt modelId="{D405DC79-5FB6-4190-891B-E71C7D36A760}" type="pres">
      <dgm:prSet presAssocID="{21D054F5-B160-4061-B73C-8287E98DE051}" presName="vert1" presStyleCnt="0"/>
      <dgm:spPr/>
    </dgm:pt>
    <dgm:pt modelId="{7AABDD3F-836D-4B96-8EFC-260EDC7F305A}" type="pres">
      <dgm:prSet presAssocID="{831169A8-4326-4667-B70A-47B71E12949D}" presName="thickLine" presStyleLbl="alignNode1" presStyleIdx="2" presStyleCnt="3"/>
      <dgm:spPr/>
    </dgm:pt>
    <dgm:pt modelId="{D0796B0E-34C0-4FD6-82CD-FC7610588CFE}" type="pres">
      <dgm:prSet presAssocID="{831169A8-4326-4667-B70A-47B71E12949D}" presName="horz1" presStyleCnt="0"/>
      <dgm:spPr/>
    </dgm:pt>
    <dgm:pt modelId="{81C60CAD-B3A5-4828-9FFA-7DFE48357444}" type="pres">
      <dgm:prSet presAssocID="{831169A8-4326-4667-B70A-47B71E12949D}" presName="tx1" presStyleLbl="revTx" presStyleIdx="2" presStyleCnt="3"/>
      <dgm:spPr/>
    </dgm:pt>
    <dgm:pt modelId="{18A49F36-0AD0-4811-9454-0D34E37A0630}" type="pres">
      <dgm:prSet presAssocID="{831169A8-4326-4667-B70A-47B71E12949D}" presName="vert1" presStyleCnt="0"/>
      <dgm:spPr/>
    </dgm:pt>
  </dgm:ptLst>
  <dgm:cxnLst>
    <dgm:cxn modelId="{3F2A5443-009B-4833-AEC9-372E98308DA0}" srcId="{A532DAFF-F05E-41CF-8629-441EE1835725}" destId="{987C93DF-D41F-49DA-81B3-81EC2F1A81C5}" srcOrd="0" destOrd="0" parTransId="{1BCEDCB4-ACD8-47D8-BDF3-04DF0100F8E2}" sibTransId="{54B49797-E804-4D0F-B76E-519954A9529A}"/>
    <dgm:cxn modelId="{CBB91664-3A94-4B88-80A6-CC67FD519822}" srcId="{A532DAFF-F05E-41CF-8629-441EE1835725}" destId="{831169A8-4326-4667-B70A-47B71E12949D}" srcOrd="2" destOrd="0" parTransId="{BBA2F1C7-45FC-4095-A296-3DA74B0F4A67}" sibTransId="{6FAB3DD9-F65A-46B5-881E-0546F19BDD7E}"/>
    <dgm:cxn modelId="{AA794489-6068-4066-9EEC-111C9144F3D3}" srcId="{A532DAFF-F05E-41CF-8629-441EE1835725}" destId="{21D054F5-B160-4061-B73C-8287E98DE051}" srcOrd="1" destOrd="0" parTransId="{37946581-FF87-4F9D-8AEF-C9C968D34937}" sibTransId="{86E1AD5D-103C-45A5-AC6B-2B1E7255F719}"/>
    <dgm:cxn modelId="{A5E221B2-0C50-4EC4-9E01-8DB8AA5AF402}" type="presOf" srcId="{831169A8-4326-4667-B70A-47B71E12949D}" destId="{81C60CAD-B3A5-4828-9FFA-7DFE48357444}" srcOrd="0" destOrd="0" presId="urn:microsoft.com/office/officeart/2008/layout/LinedList"/>
    <dgm:cxn modelId="{10E5A9C1-D3EC-489F-A2ED-3F5F4C6B9A23}" type="presOf" srcId="{21D054F5-B160-4061-B73C-8287E98DE051}" destId="{825030D8-A090-4100-8F53-57EED1501FEC}" srcOrd="0" destOrd="0" presId="urn:microsoft.com/office/officeart/2008/layout/LinedList"/>
    <dgm:cxn modelId="{FA81F7D7-E76F-4EA6-9A3D-75E9F64D3401}" type="presOf" srcId="{987C93DF-D41F-49DA-81B3-81EC2F1A81C5}" destId="{015E799E-778B-4E41-B76A-D8D53112300A}" srcOrd="0" destOrd="0" presId="urn:microsoft.com/office/officeart/2008/layout/LinedList"/>
    <dgm:cxn modelId="{3CD0FFF9-93A3-4D41-BD93-D994F6A5A5A7}" type="presOf" srcId="{A532DAFF-F05E-41CF-8629-441EE1835725}" destId="{48879294-90CD-4D67-895B-D849C894E2AA}" srcOrd="0" destOrd="0" presId="urn:microsoft.com/office/officeart/2008/layout/LinedList"/>
    <dgm:cxn modelId="{75F4D271-D148-4E1D-9ABF-BB2180E65A40}" type="presParOf" srcId="{48879294-90CD-4D67-895B-D849C894E2AA}" destId="{827F042F-2DCD-48A8-88F5-F72AE18B9B48}" srcOrd="0" destOrd="0" presId="urn:microsoft.com/office/officeart/2008/layout/LinedList"/>
    <dgm:cxn modelId="{C143F0C8-9629-456D-8E9C-811447D20BB9}" type="presParOf" srcId="{48879294-90CD-4D67-895B-D849C894E2AA}" destId="{BFC5D35C-CF78-48B6-893B-8ABCC62274AD}" srcOrd="1" destOrd="0" presId="urn:microsoft.com/office/officeart/2008/layout/LinedList"/>
    <dgm:cxn modelId="{87DEE436-7F10-4AD0-B653-76E71AA3A2E9}" type="presParOf" srcId="{BFC5D35C-CF78-48B6-893B-8ABCC62274AD}" destId="{015E799E-778B-4E41-B76A-D8D53112300A}" srcOrd="0" destOrd="0" presId="urn:microsoft.com/office/officeart/2008/layout/LinedList"/>
    <dgm:cxn modelId="{407E4E30-DFD4-4F10-B9D2-2AE904271788}" type="presParOf" srcId="{BFC5D35C-CF78-48B6-893B-8ABCC62274AD}" destId="{17AEB4BB-9AE6-4597-9FDA-E1186E960A54}" srcOrd="1" destOrd="0" presId="urn:microsoft.com/office/officeart/2008/layout/LinedList"/>
    <dgm:cxn modelId="{CC7560DD-8018-43E0-B111-2C71A7C1684E}" type="presParOf" srcId="{48879294-90CD-4D67-895B-D849C894E2AA}" destId="{30932774-60EC-4D6C-BC81-55F71808C9DE}" srcOrd="2" destOrd="0" presId="urn:microsoft.com/office/officeart/2008/layout/LinedList"/>
    <dgm:cxn modelId="{C342CCFF-31C5-4F08-BE29-17CBDB171ABE}" type="presParOf" srcId="{48879294-90CD-4D67-895B-D849C894E2AA}" destId="{1BAFA3C0-A65B-4EFA-8403-38B92F764647}" srcOrd="3" destOrd="0" presId="urn:microsoft.com/office/officeart/2008/layout/LinedList"/>
    <dgm:cxn modelId="{1DD7436E-D736-4A9F-B0BD-62C5B9440780}" type="presParOf" srcId="{1BAFA3C0-A65B-4EFA-8403-38B92F764647}" destId="{825030D8-A090-4100-8F53-57EED1501FEC}" srcOrd="0" destOrd="0" presId="urn:microsoft.com/office/officeart/2008/layout/LinedList"/>
    <dgm:cxn modelId="{03A72D13-960B-4515-BDC9-0657A49B5E61}" type="presParOf" srcId="{1BAFA3C0-A65B-4EFA-8403-38B92F764647}" destId="{D405DC79-5FB6-4190-891B-E71C7D36A760}" srcOrd="1" destOrd="0" presId="urn:microsoft.com/office/officeart/2008/layout/LinedList"/>
    <dgm:cxn modelId="{7E9B0558-FD41-4EFA-9447-9FF916DE3C8B}" type="presParOf" srcId="{48879294-90CD-4D67-895B-D849C894E2AA}" destId="{7AABDD3F-836D-4B96-8EFC-260EDC7F305A}" srcOrd="4" destOrd="0" presId="urn:microsoft.com/office/officeart/2008/layout/LinedList"/>
    <dgm:cxn modelId="{79DA5CD4-EB4D-456F-A277-B55CFC13349C}" type="presParOf" srcId="{48879294-90CD-4D67-895B-D849C894E2AA}" destId="{D0796B0E-34C0-4FD6-82CD-FC7610588CFE}" srcOrd="5" destOrd="0" presId="urn:microsoft.com/office/officeart/2008/layout/LinedList"/>
    <dgm:cxn modelId="{EAF9F35E-5FDC-4D26-86F3-4364DEF92CAE}" type="presParOf" srcId="{D0796B0E-34C0-4FD6-82CD-FC7610588CFE}" destId="{81C60CAD-B3A5-4828-9FFA-7DFE48357444}" srcOrd="0" destOrd="0" presId="urn:microsoft.com/office/officeart/2008/layout/LinedList"/>
    <dgm:cxn modelId="{A3DB1F48-4E8D-4ACD-9E27-2CF89077027C}" type="presParOf" srcId="{D0796B0E-34C0-4FD6-82CD-FC7610588CFE}" destId="{18A49F36-0AD0-4811-9454-0D34E37A063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376290-3A7C-49AC-8BA8-8483A1DAD600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6FB338-2707-40B3-9BB2-76E27D35AB17}">
      <dgm:prSet custT="1"/>
      <dgm:spPr/>
      <dgm:t>
        <a:bodyPr/>
        <a:lstStyle/>
        <a:p>
          <a:pPr algn="l">
            <a:lnSpc>
              <a:spcPct val="100000"/>
            </a:lnSpc>
          </a:pPr>
          <a: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Ownership mindset:</a:t>
          </a:r>
          <a:b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  </a:t>
          </a:r>
          <a:r>
            <a:rPr lang="en-US" sz="2000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You don’t wait to be told — you act.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FA336A-7277-4CA4-8C84-330541C398B6}" type="parTrans" cxnId="{74FC9488-3A45-4BD5-BB93-2FEDDBBD87A2}">
      <dgm:prSet/>
      <dgm:spPr/>
      <dgm:t>
        <a:bodyPr/>
        <a:lstStyle/>
        <a:p>
          <a:endParaRPr lang="en-US"/>
        </a:p>
      </dgm:t>
    </dgm:pt>
    <dgm:pt modelId="{02FBE427-9061-4F42-9F5D-1001BFFB15E1}" type="sibTrans" cxnId="{74FC9488-3A45-4BD5-BB93-2FEDDBBD87A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7824F12-4F26-458F-853A-B2851658B4F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Example:</a:t>
          </a:r>
          <a:b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Fixing a broken process, mentoring a peer, solving a customer issue proactively.</a:t>
          </a:r>
        </a:p>
      </dgm:t>
    </dgm:pt>
    <dgm:pt modelId="{7E0F6FFE-45A3-48C7-B8EA-8660E65F7DA6}" type="parTrans" cxnId="{A22E6852-C0F5-4875-BD94-F68C28F09E59}">
      <dgm:prSet/>
      <dgm:spPr/>
      <dgm:t>
        <a:bodyPr/>
        <a:lstStyle/>
        <a:p>
          <a:endParaRPr lang="en-US"/>
        </a:p>
      </dgm:t>
    </dgm:pt>
    <dgm:pt modelId="{256AF067-C5D8-429C-815F-423FD518E5AA}" type="sibTrans" cxnId="{A22E6852-C0F5-4875-BD94-F68C28F09E5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7F5B41E-270F-45AC-92C8-8E0F93F34B03}" type="pres">
      <dgm:prSet presAssocID="{18376290-3A7C-49AC-8BA8-8483A1DAD60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04A79CE-437A-4E41-B9B5-5251A22B9D67}" type="pres">
      <dgm:prSet presAssocID="{056FB338-2707-40B3-9BB2-76E27D35AB17}" presName="hierRoot1" presStyleCnt="0"/>
      <dgm:spPr/>
    </dgm:pt>
    <dgm:pt modelId="{71F301D6-70D8-4F44-BAA4-04BA6EBA0C14}" type="pres">
      <dgm:prSet presAssocID="{056FB338-2707-40B3-9BB2-76E27D35AB17}" presName="composite" presStyleCnt="0"/>
      <dgm:spPr/>
    </dgm:pt>
    <dgm:pt modelId="{785F1C43-C117-43DB-AF46-18708A9706A0}" type="pres">
      <dgm:prSet presAssocID="{056FB338-2707-40B3-9BB2-76E27D35AB17}" presName="background" presStyleLbl="node0" presStyleIdx="0" presStyleCnt="2"/>
      <dgm:spPr/>
    </dgm:pt>
    <dgm:pt modelId="{EF27681C-4695-400C-9C34-F0C606F464B5}" type="pres">
      <dgm:prSet presAssocID="{056FB338-2707-40B3-9BB2-76E27D35AB17}" presName="text" presStyleLbl="fgAcc0" presStyleIdx="0" presStyleCnt="2">
        <dgm:presLayoutVars>
          <dgm:chPref val="3"/>
        </dgm:presLayoutVars>
      </dgm:prSet>
      <dgm:spPr/>
    </dgm:pt>
    <dgm:pt modelId="{C831BBA5-4071-4E16-9F34-2A6BD3274E2C}" type="pres">
      <dgm:prSet presAssocID="{056FB338-2707-40B3-9BB2-76E27D35AB17}" presName="hierChild2" presStyleCnt="0"/>
      <dgm:spPr/>
    </dgm:pt>
    <dgm:pt modelId="{FCCA2803-BCD9-480C-BA01-82C293969E38}" type="pres">
      <dgm:prSet presAssocID="{27824F12-4F26-458F-853A-B2851658B4FA}" presName="hierRoot1" presStyleCnt="0"/>
      <dgm:spPr/>
    </dgm:pt>
    <dgm:pt modelId="{9AA73698-E08C-40CF-B7F6-1234F08F830C}" type="pres">
      <dgm:prSet presAssocID="{27824F12-4F26-458F-853A-B2851658B4FA}" presName="composite" presStyleCnt="0"/>
      <dgm:spPr/>
    </dgm:pt>
    <dgm:pt modelId="{350286DE-52A1-417A-A8A7-5A889B505DD6}" type="pres">
      <dgm:prSet presAssocID="{27824F12-4F26-458F-853A-B2851658B4FA}" presName="background" presStyleLbl="node0" presStyleIdx="1" presStyleCnt="2"/>
      <dgm:spPr/>
    </dgm:pt>
    <dgm:pt modelId="{4C907841-6D22-44FD-8098-A9490607709D}" type="pres">
      <dgm:prSet presAssocID="{27824F12-4F26-458F-853A-B2851658B4FA}" presName="text" presStyleLbl="fgAcc0" presStyleIdx="1" presStyleCnt="2">
        <dgm:presLayoutVars>
          <dgm:chPref val="3"/>
        </dgm:presLayoutVars>
      </dgm:prSet>
      <dgm:spPr/>
    </dgm:pt>
    <dgm:pt modelId="{3D8083B2-DABB-453D-B58C-0356149BA12E}" type="pres">
      <dgm:prSet presAssocID="{27824F12-4F26-458F-853A-B2851658B4FA}" presName="hierChild2" presStyleCnt="0"/>
      <dgm:spPr/>
    </dgm:pt>
  </dgm:ptLst>
  <dgm:cxnLst>
    <dgm:cxn modelId="{9D36B42B-768D-4252-B1D1-A7B9836545E6}" type="presOf" srcId="{056FB338-2707-40B3-9BB2-76E27D35AB17}" destId="{EF27681C-4695-400C-9C34-F0C606F464B5}" srcOrd="0" destOrd="0" presId="urn:microsoft.com/office/officeart/2005/8/layout/hierarchy1"/>
    <dgm:cxn modelId="{8B93306B-5CE1-4EAD-8708-5CBBA98200B7}" type="presOf" srcId="{27824F12-4F26-458F-853A-B2851658B4FA}" destId="{4C907841-6D22-44FD-8098-A9490607709D}" srcOrd="0" destOrd="0" presId="urn:microsoft.com/office/officeart/2005/8/layout/hierarchy1"/>
    <dgm:cxn modelId="{A22E6852-C0F5-4875-BD94-F68C28F09E59}" srcId="{18376290-3A7C-49AC-8BA8-8483A1DAD600}" destId="{27824F12-4F26-458F-853A-B2851658B4FA}" srcOrd="1" destOrd="0" parTransId="{7E0F6FFE-45A3-48C7-B8EA-8660E65F7DA6}" sibTransId="{256AF067-C5D8-429C-815F-423FD518E5AA}"/>
    <dgm:cxn modelId="{74FC9488-3A45-4BD5-BB93-2FEDDBBD87A2}" srcId="{18376290-3A7C-49AC-8BA8-8483A1DAD600}" destId="{056FB338-2707-40B3-9BB2-76E27D35AB17}" srcOrd="0" destOrd="0" parTransId="{C4FA336A-7277-4CA4-8C84-330541C398B6}" sibTransId="{02FBE427-9061-4F42-9F5D-1001BFFB15E1}"/>
    <dgm:cxn modelId="{83011DDB-376E-4D20-86BD-962B90973747}" type="presOf" srcId="{18376290-3A7C-49AC-8BA8-8483A1DAD600}" destId="{27F5B41E-270F-45AC-92C8-8E0F93F34B03}" srcOrd="0" destOrd="0" presId="urn:microsoft.com/office/officeart/2005/8/layout/hierarchy1"/>
    <dgm:cxn modelId="{6AC299FC-EE66-44A2-879F-A24D28C3AD52}" type="presParOf" srcId="{27F5B41E-270F-45AC-92C8-8E0F93F34B03}" destId="{D04A79CE-437A-4E41-B9B5-5251A22B9D67}" srcOrd="0" destOrd="0" presId="urn:microsoft.com/office/officeart/2005/8/layout/hierarchy1"/>
    <dgm:cxn modelId="{41175007-EBCD-4546-B455-2EC2CF245751}" type="presParOf" srcId="{D04A79CE-437A-4E41-B9B5-5251A22B9D67}" destId="{71F301D6-70D8-4F44-BAA4-04BA6EBA0C14}" srcOrd="0" destOrd="0" presId="urn:microsoft.com/office/officeart/2005/8/layout/hierarchy1"/>
    <dgm:cxn modelId="{BF433CEE-6C2D-4379-89D4-316AB48E2BDD}" type="presParOf" srcId="{71F301D6-70D8-4F44-BAA4-04BA6EBA0C14}" destId="{785F1C43-C117-43DB-AF46-18708A9706A0}" srcOrd="0" destOrd="0" presId="urn:microsoft.com/office/officeart/2005/8/layout/hierarchy1"/>
    <dgm:cxn modelId="{E1031393-07C1-49B7-9989-E2E514967002}" type="presParOf" srcId="{71F301D6-70D8-4F44-BAA4-04BA6EBA0C14}" destId="{EF27681C-4695-400C-9C34-F0C606F464B5}" srcOrd="1" destOrd="0" presId="urn:microsoft.com/office/officeart/2005/8/layout/hierarchy1"/>
    <dgm:cxn modelId="{87215873-094E-4B00-A6C5-04D2D990DADD}" type="presParOf" srcId="{D04A79CE-437A-4E41-B9B5-5251A22B9D67}" destId="{C831BBA5-4071-4E16-9F34-2A6BD3274E2C}" srcOrd="1" destOrd="0" presId="urn:microsoft.com/office/officeart/2005/8/layout/hierarchy1"/>
    <dgm:cxn modelId="{13DF79C8-144C-499C-A49B-570703838BD9}" type="presParOf" srcId="{27F5B41E-270F-45AC-92C8-8E0F93F34B03}" destId="{FCCA2803-BCD9-480C-BA01-82C293969E38}" srcOrd="1" destOrd="0" presId="urn:microsoft.com/office/officeart/2005/8/layout/hierarchy1"/>
    <dgm:cxn modelId="{A6242BFD-0CE3-46E3-B7A1-13E359D1A0EE}" type="presParOf" srcId="{FCCA2803-BCD9-480C-BA01-82C293969E38}" destId="{9AA73698-E08C-40CF-B7F6-1234F08F830C}" srcOrd="0" destOrd="0" presId="urn:microsoft.com/office/officeart/2005/8/layout/hierarchy1"/>
    <dgm:cxn modelId="{2FF93409-ADFA-4F23-95B8-5582AEB33C26}" type="presParOf" srcId="{9AA73698-E08C-40CF-B7F6-1234F08F830C}" destId="{350286DE-52A1-417A-A8A7-5A889B505DD6}" srcOrd="0" destOrd="0" presId="urn:microsoft.com/office/officeart/2005/8/layout/hierarchy1"/>
    <dgm:cxn modelId="{05B1B598-0ADF-4723-BB3E-5E5D7C504A22}" type="presParOf" srcId="{9AA73698-E08C-40CF-B7F6-1234F08F830C}" destId="{4C907841-6D22-44FD-8098-A9490607709D}" srcOrd="1" destOrd="0" presId="urn:microsoft.com/office/officeart/2005/8/layout/hierarchy1"/>
    <dgm:cxn modelId="{8F62D63E-28B3-4F75-B996-3F929C9A306C}" type="presParOf" srcId="{FCCA2803-BCD9-480C-BA01-82C293969E38}" destId="{3D8083B2-DABB-453D-B58C-0356149BA12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B4D5166-AFAE-43EB-B6C8-EA7FB781443E}" type="doc">
      <dgm:prSet loTypeId="urn:microsoft.com/office/officeart/2005/8/layout/matrix3" loCatId="matrix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520569F-BC70-44F9-A117-BB24AB560B5F}">
      <dgm:prSet custT="1"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sz="2400" dirty="0">
              <a:latin typeface="Times New Roman" panose="02020603050405020304" pitchFamily="18" charset="0"/>
              <a:cs typeface="Times New Roman" panose="02020603050405020304" pitchFamily="18" charset="0"/>
            </a:rPr>
            <a:t>Empowerment</a:t>
          </a:r>
          <a:endParaRPr lang="en-US" sz="2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DF7AEBD-D64A-4267-9F8F-2964C07E1640}" type="parTrans" cxnId="{ABD47D1D-83B9-458B-90A6-D9199BCA17FE}">
      <dgm:prSet/>
      <dgm:spPr/>
      <dgm:t>
        <a:bodyPr/>
        <a:lstStyle/>
        <a:p>
          <a:endParaRPr lang="en-US"/>
        </a:p>
      </dgm:t>
    </dgm:pt>
    <dgm:pt modelId="{DAEF1B11-85E2-46EB-B791-7C3FA73E43C4}" type="sibTrans" cxnId="{ABD47D1D-83B9-458B-90A6-D9199BCA17FE}">
      <dgm:prSet/>
      <dgm:spPr/>
      <dgm:t>
        <a:bodyPr/>
        <a:lstStyle/>
        <a:p>
          <a:endParaRPr lang="en-US"/>
        </a:p>
      </dgm:t>
    </dgm:pt>
    <dgm:pt modelId="{3D8EF3B3-D67E-454C-97B5-EEC02C9C314E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Recognition</a:t>
          </a:r>
        </a:p>
      </dgm:t>
    </dgm:pt>
    <dgm:pt modelId="{BC07AB32-C17A-474D-B859-9945432B9678}" type="parTrans" cxnId="{11914792-1965-45C1-964A-639930B427EB}">
      <dgm:prSet/>
      <dgm:spPr/>
      <dgm:t>
        <a:bodyPr/>
        <a:lstStyle/>
        <a:p>
          <a:endParaRPr lang="en-US"/>
        </a:p>
      </dgm:t>
    </dgm:pt>
    <dgm:pt modelId="{09B946A3-1B66-4785-B113-E83FD16F95FE}" type="sibTrans" cxnId="{11914792-1965-45C1-964A-639930B427EB}">
      <dgm:prSet/>
      <dgm:spPr/>
      <dgm:t>
        <a:bodyPr/>
        <a:lstStyle/>
        <a:p>
          <a:endParaRPr lang="en-US"/>
        </a:p>
      </dgm:t>
    </dgm:pt>
    <dgm:pt modelId="{2B6BFA39-693B-4C8E-8E90-61E63C631086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Role modeling</a:t>
          </a:r>
        </a:p>
      </dgm:t>
    </dgm:pt>
    <dgm:pt modelId="{F3904390-D121-4B90-A247-2E6AF573160E}" type="parTrans" cxnId="{0E6E24B0-485D-4DB1-A683-6EE4F3375A43}">
      <dgm:prSet/>
      <dgm:spPr/>
      <dgm:t>
        <a:bodyPr/>
        <a:lstStyle/>
        <a:p>
          <a:endParaRPr lang="en-US"/>
        </a:p>
      </dgm:t>
    </dgm:pt>
    <dgm:pt modelId="{4EEF9D6F-4216-4953-B3C9-710AC4037743}" type="sibTrans" cxnId="{0E6E24B0-485D-4DB1-A683-6EE4F3375A43}">
      <dgm:prSet/>
      <dgm:spPr/>
      <dgm:t>
        <a:bodyPr/>
        <a:lstStyle/>
        <a:p>
          <a:endParaRPr lang="en-US"/>
        </a:p>
      </dgm:t>
    </dgm:pt>
    <dgm:pt modelId="{80BEA412-24A1-48A6-971F-AE05DE162544}">
      <dgm:prSet/>
      <dgm:spPr>
        <a:solidFill>
          <a:schemeClr val="bg2">
            <a:lumMod val="90000"/>
          </a:schemeClr>
        </a:solidFill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Clarity</a:t>
          </a:r>
        </a:p>
      </dgm:t>
    </dgm:pt>
    <dgm:pt modelId="{11E80610-B825-4F23-B315-B6C6A395A4E2}" type="parTrans" cxnId="{2C7E38B1-9797-4FF0-B807-A50E6D8AECB6}">
      <dgm:prSet/>
      <dgm:spPr/>
      <dgm:t>
        <a:bodyPr/>
        <a:lstStyle/>
        <a:p>
          <a:endParaRPr lang="en-US"/>
        </a:p>
      </dgm:t>
    </dgm:pt>
    <dgm:pt modelId="{42402570-4A55-407E-BB99-22B855021649}" type="sibTrans" cxnId="{2C7E38B1-9797-4FF0-B807-A50E6D8AECB6}">
      <dgm:prSet/>
      <dgm:spPr/>
      <dgm:t>
        <a:bodyPr/>
        <a:lstStyle/>
        <a:p>
          <a:endParaRPr lang="en-US"/>
        </a:p>
      </dgm:t>
    </dgm:pt>
    <dgm:pt modelId="{75A35AAA-651F-458C-B41F-EF0AB87C32FE}" type="pres">
      <dgm:prSet presAssocID="{EB4D5166-AFAE-43EB-B6C8-EA7FB781443E}" presName="matrix" presStyleCnt="0">
        <dgm:presLayoutVars>
          <dgm:chMax val="1"/>
          <dgm:dir/>
          <dgm:resizeHandles val="exact"/>
        </dgm:presLayoutVars>
      </dgm:prSet>
      <dgm:spPr/>
    </dgm:pt>
    <dgm:pt modelId="{5CED49F8-D23A-42DF-B844-58A96899B31D}" type="pres">
      <dgm:prSet presAssocID="{EB4D5166-AFAE-43EB-B6C8-EA7FB781443E}" presName="diamond" presStyleLbl="bgShp" presStyleIdx="0" presStyleCnt="1"/>
      <dgm:spPr>
        <a:solidFill>
          <a:schemeClr val="tx2">
            <a:lumMod val="20000"/>
            <a:lumOff val="80000"/>
          </a:schemeClr>
        </a:solidFill>
      </dgm:spPr>
    </dgm:pt>
    <dgm:pt modelId="{70762492-622C-4BB8-AA00-0732A7E3212B}" type="pres">
      <dgm:prSet presAssocID="{EB4D5166-AFAE-43EB-B6C8-EA7FB781443E}" presName="quad1" presStyleLbl="node1" presStyleIdx="0" presStyleCnt="4" custScaleX="111914">
        <dgm:presLayoutVars>
          <dgm:chMax val="0"/>
          <dgm:chPref val="0"/>
          <dgm:bulletEnabled val="1"/>
        </dgm:presLayoutVars>
      </dgm:prSet>
      <dgm:spPr/>
    </dgm:pt>
    <dgm:pt modelId="{5C7DD983-B2F8-4067-96AB-02BCB8ED3455}" type="pres">
      <dgm:prSet presAssocID="{EB4D5166-AFAE-43EB-B6C8-EA7FB781443E}" presName="quad2" presStyleLbl="node1" presStyleIdx="1" presStyleCnt="4" custScaleX="115646">
        <dgm:presLayoutVars>
          <dgm:chMax val="0"/>
          <dgm:chPref val="0"/>
          <dgm:bulletEnabled val="1"/>
        </dgm:presLayoutVars>
      </dgm:prSet>
      <dgm:spPr/>
    </dgm:pt>
    <dgm:pt modelId="{2FA927E9-5977-46CD-9E86-6B0C5B2B0618}" type="pres">
      <dgm:prSet presAssocID="{EB4D5166-AFAE-43EB-B6C8-EA7FB781443E}" presName="quad3" presStyleLbl="node1" presStyleIdx="2" presStyleCnt="4" custScaleX="114459" custLinFactNeighborX="-1790">
        <dgm:presLayoutVars>
          <dgm:chMax val="0"/>
          <dgm:chPref val="0"/>
          <dgm:bulletEnabled val="1"/>
        </dgm:presLayoutVars>
      </dgm:prSet>
      <dgm:spPr/>
    </dgm:pt>
    <dgm:pt modelId="{35717B1D-97BE-4DA7-B8AF-1715B3CA647C}" type="pres">
      <dgm:prSet presAssocID="{EB4D5166-AFAE-43EB-B6C8-EA7FB781443E}" presName="quad4" presStyleLbl="node1" presStyleIdx="3" presStyleCnt="4" custScaleX="117228">
        <dgm:presLayoutVars>
          <dgm:chMax val="0"/>
          <dgm:chPref val="0"/>
          <dgm:bulletEnabled val="1"/>
        </dgm:presLayoutVars>
      </dgm:prSet>
      <dgm:spPr/>
    </dgm:pt>
  </dgm:ptLst>
  <dgm:cxnLst>
    <dgm:cxn modelId="{ABD47D1D-83B9-458B-90A6-D9199BCA17FE}" srcId="{EB4D5166-AFAE-43EB-B6C8-EA7FB781443E}" destId="{1520569F-BC70-44F9-A117-BB24AB560B5F}" srcOrd="0" destOrd="0" parTransId="{BDF7AEBD-D64A-4267-9F8F-2964C07E1640}" sibTransId="{DAEF1B11-85E2-46EB-B791-7C3FA73E43C4}"/>
    <dgm:cxn modelId="{4CCFB54B-409D-45CA-BF95-86291846F112}" type="presOf" srcId="{2B6BFA39-693B-4C8E-8E90-61E63C631086}" destId="{2FA927E9-5977-46CD-9E86-6B0C5B2B0618}" srcOrd="0" destOrd="0" presId="urn:microsoft.com/office/officeart/2005/8/layout/matrix3"/>
    <dgm:cxn modelId="{E3C4BA50-7845-4F7F-BA64-3562F1BA3253}" type="presOf" srcId="{80BEA412-24A1-48A6-971F-AE05DE162544}" destId="{35717B1D-97BE-4DA7-B8AF-1715B3CA647C}" srcOrd="0" destOrd="0" presId="urn:microsoft.com/office/officeart/2005/8/layout/matrix3"/>
    <dgm:cxn modelId="{C11D5781-A633-4374-90B1-815AF1D4CBFF}" type="presOf" srcId="{3D8EF3B3-D67E-454C-97B5-EEC02C9C314E}" destId="{5C7DD983-B2F8-4067-96AB-02BCB8ED3455}" srcOrd="0" destOrd="0" presId="urn:microsoft.com/office/officeart/2005/8/layout/matrix3"/>
    <dgm:cxn modelId="{11914792-1965-45C1-964A-639930B427EB}" srcId="{EB4D5166-AFAE-43EB-B6C8-EA7FB781443E}" destId="{3D8EF3B3-D67E-454C-97B5-EEC02C9C314E}" srcOrd="1" destOrd="0" parTransId="{BC07AB32-C17A-474D-B859-9945432B9678}" sibTransId="{09B946A3-1B66-4785-B113-E83FD16F95FE}"/>
    <dgm:cxn modelId="{7003EE99-F97C-4962-920E-8E1C8703E1D3}" type="presOf" srcId="{EB4D5166-AFAE-43EB-B6C8-EA7FB781443E}" destId="{75A35AAA-651F-458C-B41F-EF0AB87C32FE}" srcOrd="0" destOrd="0" presId="urn:microsoft.com/office/officeart/2005/8/layout/matrix3"/>
    <dgm:cxn modelId="{0E6E24B0-485D-4DB1-A683-6EE4F3375A43}" srcId="{EB4D5166-AFAE-43EB-B6C8-EA7FB781443E}" destId="{2B6BFA39-693B-4C8E-8E90-61E63C631086}" srcOrd="2" destOrd="0" parTransId="{F3904390-D121-4B90-A247-2E6AF573160E}" sibTransId="{4EEF9D6F-4216-4953-B3C9-710AC4037743}"/>
    <dgm:cxn modelId="{2C7E38B1-9797-4FF0-B807-A50E6D8AECB6}" srcId="{EB4D5166-AFAE-43EB-B6C8-EA7FB781443E}" destId="{80BEA412-24A1-48A6-971F-AE05DE162544}" srcOrd="3" destOrd="0" parTransId="{11E80610-B825-4F23-B315-B6C6A395A4E2}" sibTransId="{42402570-4A55-407E-BB99-22B855021649}"/>
    <dgm:cxn modelId="{85D3C8EE-0432-48E7-A54C-486B83FEB7F2}" type="presOf" srcId="{1520569F-BC70-44F9-A117-BB24AB560B5F}" destId="{70762492-622C-4BB8-AA00-0732A7E3212B}" srcOrd="0" destOrd="0" presId="urn:microsoft.com/office/officeart/2005/8/layout/matrix3"/>
    <dgm:cxn modelId="{87258790-B967-403F-B3FA-9AD0FBD7EFEA}" type="presParOf" srcId="{75A35AAA-651F-458C-B41F-EF0AB87C32FE}" destId="{5CED49F8-D23A-42DF-B844-58A96899B31D}" srcOrd="0" destOrd="0" presId="urn:microsoft.com/office/officeart/2005/8/layout/matrix3"/>
    <dgm:cxn modelId="{D1910D87-7C34-4353-AC6B-4013D0CAB555}" type="presParOf" srcId="{75A35AAA-651F-458C-B41F-EF0AB87C32FE}" destId="{70762492-622C-4BB8-AA00-0732A7E3212B}" srcOrd="1" destOrd="0" presId="urn:microsoft.com/office/officeart/2005/8/layout/matrix3"/>
    <dgm:cxn modelId="{095E36E1-896D-4C51-A045-53070D74C513}" type="presParOf" srcId="{75A35AAA-651F-458C-B41F-EF0AB87C32FE}" destId="{5C7DD983-B2F8-4067-96AB-02BCB8ED3455}" srcOrd="2" destOrd="0" presId="urn:microsoft.com/office/officeart/2005/8/layout/matrix3"/>
    <dgm:cxn modelId="{C4C5EF3F-1A34-477D-AA33-3A335A198E5D}" type="presParOf" srcId="{75A35AAA-651F-458C-B41F-EF0AB87C32FE}" destId="{2FA927E9-5977-46CD-9E86-6B0C5B2B0618}" srcOrd="3" destOrd="0" presId="urn:microsoft.com/office/officeart/2005/8/layout/matrix3"/>
    <dgm:cxn modelId="{E0A1D369-7318-43A2-BE8D-14BDE0ABDBC2}" type="presParOf" srcId="{75A35AAA-651F-458C-B41F-EF0AB87C32FE}" destId="{35717B1D-97BE-4DA7-B8AF-1715B3CA647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849156-B34B-4396-BBF6-6736FBAD9D4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2508B50-04C9-4A75-9FD4-D0549DB74E2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Everyone contributes:</a:t>
          </a:r>
          <a:b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b="1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Culture isn’t just top-down — it’s built by daily actions.</a:t>
          </a:r>
        </a:p>
      </dgm:t>
    </dgm:pt>
    <dgm:pt modelId="{88409015-563D-4995-87CE-EA37AC25FB69}" type="parTrans" cxnId="{B7D4D285-6F0E-4712-9D8E-A51C73E82D8E}">
      <dgm:prSet/>
      <dgm:spPr/>
      <dgm:t>
        <a:bodyPr/>
        <a:lstStyle/>
        <a:p>
          <a:endParaRPr lang="en-US"/>
        </a:p>
      </dgm:t>
    </dgm:pt>
    <dgm:pt modelId="{D3DDFDE6-4A3C-4E01-9265-47AE3D521A8E}" type="sibTrans" cxnId="{B7D4D285-6F0E-4712-9D8E-A51C73E82D8E}">
      <dgm:prSet/>
      <dgm:spPr/>
      <dgm:t>
        <a:bodyPr/>
        <a:lstStyle/>
        <a:p>
          <a:endParaRPr lang="en-US"/>
        </a:p>
      </dgm:t>
    </dgm:pt>
    <dgm:pt modelId="{87502302-93B8-42FF-AD17-D311D343EBB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Small acts matter:</a:t>
          </a:r>
          <a:b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Helping a teammate, volunteering for a task, giving feedback.</a:t>
          </a:r>
        </a:p>
      </dgm:t>
    </dgm:pt>
    <dgm:pt modelId="{2C18EF0E-05F2-4625-94E3-6E91B166CD24}" type="parTrans" cxnId="{ECAB9848-65E9-437C-8F05-076059BF797E}">
      <dgm:prSet/>
      <dgm:spPr/>
      <dgm:t>
        <a:bodyPr/>
        <a:lstStyle/>
        <a:p>
          <a:endParaRPr lang="en-US"/>
        </a:p>
      </dgm:t>
    </dgm:pt>
    <dgm:pt modelId="{2C977BDF-DCCB-4E22-9D35-076E5945510E}" type="sibTrans" cxnId="{ECAB9848-65E9-437C-8F05-076059BF797E}">
      <dgm:prSet/>
      <dgm:spPr/>
      <dgm:t>
        <a:bodyPr/>
        <a:lstStyle/>
        <a:p>
          <a:endParaRPr lang="en-US"/>
        </a:p>
      </dgm:t>
    </dgm:pt>
    <dgm:pt modelId="{6A3CB22B-9A45-4150-A365-96D53C7BDC1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Ripple effect:</a:t>
          </a:r>
          <a:b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IN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One person stepping up inspires others.</a:t>
          </a:r>
        </a:p>
      </dgm:t>
    </dgm:pt>
    <dgm:pt modelId="{EE5C4916-4AD7-4F79-8C18-70D47958FBFC}" type="parTrans" cxnId="{AFDFC4F6-A904-4328-9072-3A0FB3747A2C}">
      <dgm:prSet/>
      <dgm:spPr/>
      <dgm:t>
        <a:bodyPr/>
        <a:lstStyle/>
        <a:p>
          <a:endParaRPr lang="en-US"/>
        </a:p>
      </dgm:t>
    </dgm:pt>
    <dgm:pt modelId="{05A83FD8-4C82-458E-9440-B6DE499B800C}" type="sibTrans" cxnId="{AFDFC4F6-A904-4328-9072-3A0FB3747A2C}">
      <dgm:prSet/>
      <dgm:spPr/>
      <dgm:t>
        <a:bodyPr/>
        <a:lstStyle/>
        <a:p>
          <a:endParaRPr lang="en-US"/>
        </a:p>
      </dgm:t>
    </dgm:pt>
    <dgm:pt modelId="{4D015572-9935-4743-9D7A-70096D3E5910}" type="pres">
      <dgm:prSet presAssocID="{F1849156-B34B-4396-BBF6-6736FBAD9D4F}" presName="root" presStyleCnt="0">
        <dgm:presLayoutVars>
          <dgm:dir/>
          <dgm:resizeHandles val="exact"/>
        </dgm:presLayoutVars>
      </dgm:prSet>
      <dgm:spPr/>
    </dgm:pt>
    <dgm:pt modelId="{72C62022-A3E4-4B35-B9F7-66CDEB5E83A6}" type="pres">
      <dgm:prSet presAssocID="{92508B50-04C9-4A75-9FD4-D0549DB74E2D}" presName="compNode" presStyleCnt="0"/>
      <dgm:spPr/>
    </dgm:pt>
    <dgm:pt modelId="{F3996DE4-E688-4F09-97B9-B7497B24272D}" type="pres">
      <dgm:prSet presAssocID="{92508B50-04C9-4A75-9FD4-D0549DB74E2D}" presName="bgRect" presStyleLbl="bgShp" presStyleIdx="0" presStyleCnt="3"/>
      <dgm:spPr/>
    </dgm:pt>
    <dgm:pt modelId="{C8A6CAB2-38F1-4EC6-B122-71D328179830}" type="pres">
      <dgm:prSet presAssocID="{92508B50-04C9-4A75-9FD4-D0549DB74E2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AA19D4DB-382E-404A-8041-1320CA594B06}" type="pres">
      <dgm:prSet presAssocID="{92508B50-04C9-4A75-9FD4-D0549DB74E2D}" presName="spaceRect" presStyleCnt="0"/>
      <dgm:spPr/>
    </dgm:pt>
    <dgm:pt modelId="{9C927EC0-FC34-4909-A986-5D424B598DFD}" type="pres">
      <dgm:prSet presAssocID="{92508B50-04C9-4A75-9FD4-D0549DB74E2D}" presName="parTx" presStyleLbl="revTx" presStyleIdx="0" presStyleCnt="3">
        <dgm:presLayoutVars>
          <dgm:chMax val="0"/>
          <dgm:chPref val="0"/>
        </dgm:presLayoutVars>
      </dgm:prSet>
      <dgm:spPr/>
    </dgm:pt>
    <dgm:pt modelId="{F2308307-18F2-4CE3-9FB6-716444DA21D7}" type="pres">
      <dgm:prSet presAssocID="{D3DDFDE6-4A3C-4E01-9265-47AE3D521A8E}" presName="sibTrans" presStyleCnt="0"/>
      <dgm:spPr/>
    </dgm:pt>
    <dgm:pt modelId="{33127D8D-8768-47F1-97ED-270E32882528}" type="pres">
      <dgm:prSet presAssocID="{87502302-93B8-42FF-AD17-D311D343EBB7}" presName="compNode" presStyleCnt="0"/>
      <dgm:spPr/>
    </dgm:pt>
    <dgm:pt modelId="{511E796C-0051-447B-A1F1-D71AEEB1D984}" type="pres">
      <dgm:prSet presAssocID="{87502302-93B8-42FF-AD17-D311D343EBB7}" presName="bgRect" presStyleLbl="bgShp" presStyleIdx="1" presStyleCnt="3"/>
      <dgm:spPr/>
    </dgm:pt>
    <dgm:pt modelId="{59F4D8A9-663A-4471-94E1-7CEBEB98C592}" type="pres">
      <dgm:prSet presAssocID="{87502302-93B8-42FF-AD17-D311D343EBB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ketball"/>
        </a:ext>
      </dgm:extLst>
    </dgm:pt>
    <dgm:pt modelId="{8BE87633-0EA0-4AA6-93A0-F6B77EB8DF55}" type="pres">
      <dgm:prSet presAssocID="{87502302-93B8-42FF-AD17-D311D343EBB7}" presName="spaceRect" presStyleCnt="0"/>
      <dgm:spPr/>
    </dgm:pt>
    <dgm:pt modelId="{77035D08-F409-4F17-A454-B102106A6AF5}" type="pres">
      <dgm:prSet presAssocID="{87502302-93B8-42FF-AD17-D311D343EBB7}" presName="parTx" presStyleLbl="revTx" presStyleIdx="1" presStyleCnt="3">
        <dgm:presLayoutVars>
          <dgm:chMax val="0"/>
          <dgm:chPref val="0"/>
        </dgm:presLayoutVars>
      </dgm:prSet>
      <dgm:spPr/>
    </dgm:pt>
    <dgm:pt modelId="{11E53277-36DC-47EC-963F-54C7320C4722}" type="pres">
      <dgm:prSet presAssocID="{2C977BDF-DCCB-4E22-9D35-076E5945510E}" presName="sibTrans" presStyleCnt="0"/>
      <dgm:spPr/>
    </dgm:pt>
    <dgm:pt modelId="{0B8726FC-8021-4AEA-BADA-A15F193875CF}" type="pres">
      <dgm:prSet presAssocID="{6A3CB22B-9A45-4150-A365-96D53C7BDC13}" presName="compNode" presStyleCnt="0"/>
      <dgm:spPr/>
    </dgm:pt>
    <dgm:pt modelId="{C88E7AD2-C7E6-46B4-B0B9-83C8C44597ED}" type="pres">
      <dgm:prSet presAssocID="{6A3CB22B-9A45-4150-A365-96D53C7BDC13}" presName="bgRect" presStyleLbl="bgShp" presStyleIdx="2" presStyleCnt="3"/>
      <dgm:spPr/>
    </dgm:pt>
    <dgm:pt modelId="{66830C3C-4ACF-4832-8F1F-2C20A07B615E}" type="pres">
      <dgm:prSet presAssocID="{6A3CB22B-9A45-4150-A365-96D53C7BDC1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ve"/>
        </a:ext>
      </dgm:extLst>
    </dgm:pt>
    <dgm:pt modelId="{F25A5969-1FA4-4EF8-8304-713A2B37F952}" type="pres">
      <dgm:prSet presAssocID="{6A3CB22B-9A45-4150-A365-96D53C7BDC13}" presName="spaceRect" presStyleCnt="0"/>
      <dgm:spPr/>
    </dgm:pt>
    <dgm:pt modelId="{BFC08BF9-C00C-4F24-BC44-DFD43B2EF3DF}" type="pres">
      <dgm:prSet presAssocID="{6A3CB22B-9A45-4150-A365-96D53C7BDC1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14B1E22-E7E8-4A3F-AA53-166283A38522}" type="presOf" srcId="{92508B50-04C9-4A75-9FD4-D0549DB74E2D}" destId="{9C927EC0-FC34-4909-A986-5D424B598DFD}" srcOrd="0" destOrd="0" presId="urn:microsoft.com/office/officeart/2018/2/layout/IconVerticalSolidList"/>
    <dgm:cxn modelId="{60B9A539-CB1B-4C46-A8B5-D3A448A7C8B5}" type="presOf" srcId="{F1849156-B34B-4396-BBF6-6736FBAD9D4F}" destId="{4D015572-9935-4743-9D7A-70096D3E5910}" srcOrd="0" destOrd="0" presId="urn:microsoft.com/office/officeart/2018/2/layout/IconVerticalSolidList"/>
    <dgm:cxn modelId="{ECAB9848-65E9-437C-8F05-076059BF797E}" srcId="{F1849156-B34B-4396-BBF6-6736FBAD9D4F}" destId="{87502302-93B8-42FF-AD17-D311D343EBB7}" srcOrd="1" destOrd="0" parTransId="{2C18EF0E-05F2-4625-94E3-6E91B166CD24}" sibTransId="{2C977BDF-DCCB-4E22-9D35-076E5945510E}"/>
    <dgm:cxn modelId="{C1740483-89CC-48E5-B19A-BF1D12E4EE7A}" type="presOf" srcId="{6A3CB22B-9A45-4150-A365-96D53C7BDC13}" destId="{BFC08BF9-C00C-4F24-BC44-DFD43B2EF3DF}" srcOrd="0" destOrd="0" presId="urn:microsoft.com/office/officeart/2018/2/layout/IconVerticalSolidList"/>
    <dgm:cxn modelId="{CBFC0584-6A8A-41BB-BE31-AF510C6C3DCB}" type="presOf" srcId="{87502302-93B8-42FF-AD17-D311D343EBB7}" destId="{77035D08-F409-4F17-A454-B102106A6AF5}" srcOrd="0" destOrd="0" presId="urn:microsoft.com/office/officeart/2018/2/layout/IconVerticalSolidList"/>
    <dgm:cxn modelId="{B7D4D285-6F0E-4712-9D8E-A51C73E82D8E}" srcId="{F1849156-B34B-4396-BBF6-6736FBAD9D4F}" destId="{92508B50-04C9-4A75-9FD4-D0549DB74E2D}" srcOrd="0" destOrd="0" parTransId="{88409015-563D-4995-87CE-EA37AC25FB69}" sibTransId="{D3DDFDE6-4A3C-4E01-9265-47AE3D521A8E}"/>
    <dgm:cxn modelId="{AFDFC4F6-A904-4328-9072-3A0FB3747A2C}" srcId="{F1849156-B34B-4396-BBF6-6736FBAD9D4F}" destId="{6A3CB22B-9A45-4150-A365-96D53C7BDC13}" srcOrd="2" destOrd="0" parTransId="{EE5C4916-4AD7-4F79-8C18-70D47958FBFC}" sibTransId="{05A83FD8-4C82-458E-9440-B6DE499B800C}"/>
    <dgm:cxn modelId="{7F09D3C8-A608-4C18-B13D-E0D286398F78}" type="presParOf" srcId="{4D015572-9935-4743-9D7A-70096D3E5910}" destId="{72C62022-A3E4-4B35-B9F7-66CDEB5E83A6}" srcOrd="0" destOrd="0" presId="urn:microsoft.com/office/officeart/2018/2/layout/IconVerticalSolidList"/>
    <dgm:cxn modelId="{EFA0CFA2-8EFA-4E7E-972C-76CF73258351}" type="presParOf" srcId="{72C62022-A3E4-4B35-B9F7-66CDEB5E83A6}" destId="{F3996DE4-E688-4F09-97B9-B7497B24272D}" srcOrd="0" destOrd="0" presId="urn:microsoft.com/office/officeart/2018/2/layout/IconVerticalSolidList"/>
    <dgm:cxn modelId="{94ED9C70-DD1B-4DAA-A33C-6A09224504F8}" type="presParOf" srcId="{72C62022-A3E4-4B35-B9F7-66CDEB5E83A6}" destId="{C8A6CAB2-38F1-4EC6-B122-71D328179830}" srcOrd="1" destOrd="0" presId="urn:microsoft.com/office/officeart/2018/2/layout/IconVerticalSolidList"/>
    <dgm:cxn modelId="{FACEE8F1-700C-4DA7-98E7-D1831D6F2A84}" type="presParOf" srcId="{72C62022-A3E4-4B35-B9F7-66CDEB5E83A6}" destId="{AA19D4DB-382E-404A-8041-1320CA594B06}" srcOrd="2" destOrd="0" presId="urn:microsoft.com/office/officeart/2018/2/layout/IconVerticalSolidList"/>
    <dgm:cxn modelId="{D28D4874-70AB-4C4C-A081-E4F165931A1D}" type="presParOf" srcId="{72C62022-A3E4-4B35-B9F7-66CDEB5E83A6}" destId="{9C927EC0-FC34-4909-A986-5D424B598DFD}" srcOrd="3" destOrd="0" presId="urn:microsoft.com/office/officeart/2018/2/layout/IconVerticalSolidList"/>
    <dgm:cxn modelId="{4524E2D8-B864-4B6F-B3F9-21D6758ED3BD}" type="presParOf" srcId="{4D015572-9935-4743-9D7A-70096D3E5910}" destId="{F2308307-18F2-4CE3-9FB6-716444DA21D7}" srcOrd="1" destOrd="0" presId="urn:microsoft.com/office/officeart/2018/2/layout/IconVerticalSolidList"/>
    <dgm:cxn modelId="{0A64996B-7111-4942-9DD9-B499564CB9C9}" type="presParOf" srcId="{4D015572-9935-4743-9D7A-70096D3E5910}" destId="{33127D8D-8768-47F1-97ED-270E32882528}" srcOrd="2" destOrd="0" presId="urn:microsoft.com/office/officeart/2018/2/layout/IconVerticalSolidList"/>
    <dgm:cxn modelId="{C13CAFD5-F99C-40A8-8101-2CA12F07A71A}" type="presParOf" srcId="{33127D8D-8768-47F1-97ED-270E32882528}" destId="{511E796C-0051-447B-A1F1-D71AEEB1D984}" srcOrd="0" destOrd="0" presId="urn:microsoft.com/office/officeart/2018/2/layout/IconVerticalSolidList"/>
    <dgm:cxn modelId="{37F4F025-2D69-49D8-8BC1-72584A5EB7D6}" type="presParOf" srcId="{33127D8D-8768-47F1-97ED-270E32882528}" destId="{59F4D8A9-663A-4471-94E1-7CEBEB98C592}" srcOrd="1" destOrd="0" presId="urn:microsoft.com/office/officeart/2018/2/layout/IconVerticalSolidList"/>
    <dgm:cxn modelId="{2423A5F0-78B3-47E6-89BC-61AE212EC646}" type="presParOf" srcId="{33127D8D-8768-47F1-97ED-270E32882528}" destId="{8BE87633-0EA0-4AA6-93A0-F6B77EB8DF55}" srcOrd="2" destOrd="0" presId="urn:microsoft.com/office/officeart/2018/2/layout/IconVerticalSolidList"/>
    <dgm:cxn modelId="{C19C5278-2400-4B4C-92D4-A4AE566A1D40}" type="presParOf" srcId="{33127D8D-8768-47F1-97ED-270E32882528}" destId="{77035D08-F409-4F17-A454-B102106A6AF5}" srcOrd="3" destOrd="0" presId="urn:microsoft.com/office/officeart/2018/2/layout/IconVerticalSolidList"/>
    <dgm:cxn modelId="{F8469459-0D4B-4EC0-B7DD-94555870C28F}" type="presParOf" srcId="{4D015572-9935-4743-9D7A-70096D3E5910}" destId="{11E53277-36DC-47EC-963F-54C7320C4722}" srcOrd="3" destOrd="0" presId="urn:microsoft.com/office/officeart/2018/2/layout/IconVerticalSolidList"/>
    <dgm:cxn modelId="{89C3C9D6-FF08-40DD-9D6F-6DC0200A2710}" type="presParOf" srcId="{4D015572-9935-4743-9D7A-70096D3E5910}" destId="{0B8726FC-8021-4AEA-BADA-A15F193875CF}" srcOrd="4" destOrd="0" presId="urn:microsoft.com/office/officeart/2018/2/layout/IconVerticalSolidList"/>
    <dgm:cxn modelId="{2DDBF6C4-8420-461B-82CF-0E745F6612A0}" type="presParOf" srcId="{0B8726FC-8021-4AEA-BADA-A15F193875CF}" destId="{C88E7AD2-C7E6-46B4-B0B9-83C8C44597ED}" srcOrd="0" destOrd="0" presId="urn:microsoft.com/office/officeart/2018/2/layout/IconVerticalSolidList"/>
    <dgm:cxn modelId="{0AFC0E81-5B11-4F87-808C-2568895FC32F}" type="presParOf" srcId="{0B8726FC-8021-4AEA-BADA-A15F193875CF}" destId="{66830C3C-4ACF-4832-8F1F-2C20A07B615E}" srcOrd="1" destOrd="0" presId="urn:microsoft.com/office/officeart/2018/2/layout/IconVerticalSolidList"/>
    <dgm:cxn modelId="{F1B3081C-58BB-4101-9E07-C6B85D175961}" type="presParOf" srcId="{0B8726FC-8021-4AEA-BADA-A15F193875CF}" destId="{F25A5969-1FA4-4EF8-8304-713A2B37F952}" srcOrd="2" destOrd="0" presId="urn:microsoft.com/office/officeart/2018/2/layout/IconVerticalSolidList"/>
    <dgm:cxn modelId="{5FE883F0-47C6-41D2-BBAE-CE6CB1738201}" type="presParOf" srcId="{0B8726FC-8021-4AEA-BADA-A15F193875CF}" destId="{BFC08BF9-C00C-4F24-BC44-DFD43B2EF3D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7F042F-2DCD-48A8-88F5-F72AE18B9B48}">
      <dsp:nvSpPr>
        <dsp:cNvPr id="0" name=""/>
        <dsp:cNvSpPr/>
      </dsp:nvSpPr>
      <dsp:spPr>
        <a:xfrm>
          <a:off x="0" y="2019"/>
          <a:ext cx="536867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5E799E-778B-4E41-B76A-D8D53112300A}">
      <dsp:nvSpPr>
        <dsp:cNvPr id="0" name=""/>
        <dsp:cNvSpPr/>
      </dsp:nvSpPr>
      <dsp:spPr>
        <a:xfrm>
          <a:off x="0" y="2019"/>
          <a:ext cx="5368678" cy="1377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Going beyond your job description to take initiative, help others, and own outcomes.</a:t>
          </a:r>
        </a:p>
      </dsp:txBody>
      <dsp:txXfrm>
        <a:off x="0" y="2019"/>
        <a:ext cx="5368678" cy="1377365"/>
      </dsp:txXfrm>
    </dsp:sp>
    <dsp:sp modelId="{30932774-60EC-4D6C-BC81-55F71808C9DE}">
      <dsp:nvSpPr>
        <dsp:cNvPr id="0" name=""/>
        <dsp:cNvSpPr/>
      </dsp:nvSpPr>
      <dsp:spPr>
        <a:xfrm>
          <a:off x="0" y="1379385"/>
          <a:ext cx="536867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5030D8-A090-4100-8F53-57EED1501FEC}">
      <dsp:nvSpPr>
        <dsp:cNvPr id="0" name=""/>
        <dsp:cNvSpPr/>
      </dsp:nvSpPr>
      <dsp:spPr>
        <a:xfrm>
          <a:off x="0" y="1379385"/>
          <a:ext cx="5368678" cy="1377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 fast-changing workplaces, adaptability and ownership are more valuable than rigid roles.</a:t>
          </a:r>
        </a:p>
      </dsp:txBody>
      <dsp:txXfrm>
        <a:off x="0" y="1379385"/>
        <a:ext cx="5368678" cy="1377365"/>
      </dsp:txXfrm>
    </dsp:sp>
    <dsp:sp modelId="{7AABDD3F-836D-4B96-8EFC-260EDC7F305A}">
      <dsp:nvSpPr>
        <dsp:cNvPr id="0" name=""/>
        <dsp:cNvSpPr/>
      </dsp:nvSpPr>
      <dsp:spPr>
        <a:xfrm>
          <a:off x="0" y="2756751"/>
          <a:ext cx="536867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C60CAD-B3A5-4828-9FFA-7DFE48357444}">
      <dsp:nvSpPr>
        <dsp:cNvPr id="0" name=""/>
        <dsp:cNvSpPr/>
      </dsp:nvSpPr>
      <dsp:spPr>
        <a:xfrm>
          <a:off x="0" y="2756751"/>
          <a:ext cx="5368678" cy="1377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What we get:</a:t>
          </a:r>
          <a:br>
            <a:rPr lang="en-US" sz="2200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     Initiative, empathy, collaboration — the human skills that build strong teams and cultures.</a:t>
          </a:r>
        </a:p>
      </dsp:txBody>
      <dsp:txXfrm>
        <a:off x="0" y="2756751"/>
        <a:ext cx="5368678" cy="13773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5F1C43-C117-43DB-AF46-18708A9706A0}">
      <dsp:nvSpPr>
        <dsp:cNvPr id="0" name=""/>
        <dsp:cNvSpPr/>
      </dsp:nvSpPr>
      <dsp:spPr>
        <a:xfrm>
          <a:off x="1498087" y="1471"/>
          <a:ext cx="3030586" cy="1924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27681C-4695-400C-9C34-F0C606F464B5}">
      <dsp:nvSpPr>
        <dsp:cNvPr id="0" name=""/>
        <dsp:cNvSpPr/>
      </dsp:nvSpPr>
      <dsp:spPr>
        <a:xfrm>
          <a:off x="1834819" y="321366"/>
          <a:ext cx="3030586" cy="19244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Ownership mindset:</a:t>
          </a:r>
          <a:b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  </a:t>
          </a:r>
          <a:r>
            <a:rPr lang="en-US" sz="2000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You don’t wait to be told — you act.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91183" y="377730"/>
        <a:ext cx="2917858" cy="1811694"/>
      </dsp:txXfrm>
    </dsp:sp>
    <dsp:sp modelId="{350286DE-52A1-417A-A8A7-5A889B505DD6}">
      <dsp:nvSpPr>
        <dsp:cNvPr id="0" name=""/>
        <dsp:cNvSpPr/>
      </dsp:nvSpPr>
      <dsp:spPr>
        <a:xfrm>
          <a:off x="5202137" y="1471"/>
          <a:ext cx="3030586" cy="1924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07841-6D22-44FD-8098-A9490607709D}">
      <dsp:nvSpPr>
        <dsp:cNvPr id="0" name=""/>
        <dsp:cNvSpPr/>
      </dsp:nvSpPr>
      <dsp:spPr>
        <a:xfrm>
          <a:off x="5538869" y="321366"/>
          <a:ext cx="3030586" cy="192442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Example:</a:t>
          </a:r>
          <a:b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Fixing a broken process, mentoring a peer, solving a customer issue proactively.</a:t>
          </a:r>
        </a:p>
      </dsp:txBody>
      <dsp:txXfrm>
        <a:off x="5595233" y="377730"/>
        <a:ext cx="2917858" cy="18116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ED49F8-D23A-42DF-B844-58A96899B31D}">
      <dsp:nvSpPr>
        <dsp:cNvPr id="0" name=""/>
        <dsp:cNvSpPr/>
      </dsp:nvSpPr>
      <dsp:spPr>
        <a:xfrm>
          <a:off x="754856" y="0"/>
          <a:ext cx="5239808" cy="5239808"/>
        </a:xfrm>
        <a:prstGeom prst="diamond">
          <a:avLst/>
        </a:prstGeom>
        <a:solidFill>
          <a:schemeClr val="tx2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62492-622C-4BB8-AA00-0732A7E3212B}">
      <dsp:nvSpPr>
        <dsp:cNvPr id="0" name=""/>
        <dsp:cNvSpPr/>
      </dsp:nvSpPr>
      <dsp:spPr>
        <a:xfrm>
          <a:off x="1130905" y="497781"/>
          <a:ext cx="2286990" cy="2043525"/>
        </a:xfrm>
        <a:prstGeom prst="roundRect">
          <a:avLst/>
        </a:prstGeom>
        <a:solidFill>
          <a:schemeClr val="bg2">
            <a:lumMod val="90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Empowerment</a:t>
          </a:r>
          <a:endParaRPr lang="en-US" sz="2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230662" y="597538"/>
        <a:ext cx="2087476" cy="1844011"/>
      </dsp:txXfrm>
    </dsp:sp>
    <dsp:sp modelId="{5C7DD983-B2F8-4067-96AB-02BCB8ED3455}">
      <dsp:nvSpPr>
        <dsp:cNvPr id="0" name=""/>
        <dsp:cNvSpPr/>
      </dsp:nvSpPr>
      <dsp:spPr>
        <a:xfrm>
          <a:off x="3293492" y="497781"/>
          <a:ext cx="2363255" cy="2043525"/>
        </a:xfrm>
        <a:prstGeom prst="roundRect">
          <a:avLst/>
        </a:prstGeom>
        <a:solidFill>
          <a:schemeClr val="bg2">
            <a:lumMod val="90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Recognition</a:t>
          </a:r>
        </a:p>
      </dsp:txBody>
      <dsp:txXfrm>
        <a:off x="3393249" y="597538"/>
        <a:ext cx="2163741" cy="1844011"/>
      </dsp:txXfrm>
    </dsp:sp>
    <dsp:sp modelId="{2FA927E9-5977-46CD-9E86-6B0C5B2B0618}">
      <dsp:nvSpPr>
        <dsp:cNvPr id="0" name=""/>
        <dsp:cNvSpPr/>
      </dsp:nvSpPr>
      <dsp:spPr>
        <a:xfrm>
          <a:off x="1068322" y="2698501"/>
          <a:ext cx="2338998" cy="2043525"/>
        </a:xfrm>
        <a:prstGeom prst="roundRect">
          <a:avLst/>
        </a:prstGeom>
        <a:solidFill>
          <a:schemeClr val="bg2">
            <a:lumMod val="90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Role modeling</a:t>
          </a:r>
        </a:p>
      </dsp:txBody>
      <dsp:txXfrm>
        <a:off x="1168079" y="2798258"/>
        <a:ext cx="2139484" cy="1844011"/>
      </dsp:txXfrm>
    </dsp:sp>
    <dsp:sp modelId="{35717B1D-97BE-4DA7-B8AF-1715B3CA647C}">
      <dsp:nvSpPr>
        <dsp:cNvPr id="0" name=""/>
        <dsp:cNvSpPr/>
      </dsp:nvSpPr>
      <dsp:spPr>
        <a:xfrm>
          <a:off x="3277328" y="2698501"/>
          <a:ext cx="2395583" cy="2043525"/>
        </a:xfrm>
        <a:prstGeom prst="roundRect">
          <a:avLst/>
        </a:prstGeom>
        <a:solidFill>
          <a:schemeClr val="bg2">
            <a:lumMod val="90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Clarity</a:t>
          </a:r>
        </a:p>
      </dsp:txBody>
      <dsp:txXfrm>
        <a:off x="3377085" y="2798258"/>
        <a:ext cx="2196069" cy="184401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996DE4-E688-4F09-97B9-B7497B24272D}">
      <dsp:nvSpPr>
        <dsp:cNvPr id="0" name=""/>
        <dsp:cNvSpPr/>
      </dsp:nvSpPr>
      <dsp:spPr>
        <a:xfrm>
          <a:off x="0" y="639"/>
          <a:ext cx="6749521" cy="14967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A6CAB2-38F1-4EC6-B122-71D328179830}">
      <dsp:nvSpPr>
        <dsp:cNvPr id="0" name=""/>
        <dsp:cNvSpPr/>
      </dsp:nvSpPr>
      <dsp:spPr>
        <a:xfrm>
          <a:off x="452758" y="337402"/>
          <a:ext cx="823197" cy="8231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927EC0-FC34-4909-A986-5D424B598DFD}">
      <dsp:nvSpPr>
        <dsp:cNvPr id="0" name=""/>
        <dsp:cNvSpPr/>
      </dsp:nvSpPr>
      <dsp:spPr>
        <a:xfrm>
          <a:off x="1728714" y="639"/>
          <a:ext cx="5020806" cy="149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403" tIns="158403" rIns="158403" bIns="15840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Everyone contributes:</a:t>
          </a:r>
          <a:b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US" sz="2000" b="1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Culture isn’t just top-down — it’s built by daily actions.</a:t>
          </a:r>
        </a:p>
      </dsp:txBody>
      <dsp:txXfrm>
        <a:off x="1728714" y="639"/>
        <a:ext cx="5020806" cy="1496722"/>
      </dsp:txXfrm>
    </dsp:sp>
    <dsp:sp modelId="{511E796C-0051-447B-A1F1-D71AEEB1D984}">
      <dsp:nvSpPr>
        <dsp:cNvPr id="0" name=""/>
        <dsp:cNvSpPr/>
      </dsp:nvSpPr>
      <dsp:spPr>
        <a:xfrm>
          <a:off x="0" y="1871542"/>
          <a:ext cx="6749521" cy="14967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F4D8A9-663A-4471-94E1-7CEBEB98C592}">
      <dsp:nvSpPr>
        <dsp:cNvPr id="0" name=""/>
        <dsp:cNvSpPr/>
      </dsp:nvSpPr>
      <dsp:spPr>
        <a:xfrm>
          <a:off x="452758" y="2208305"/>
          <a:ext cx="823197" cy="8231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35D08-F409-4F17-A454-B102106A6AF5}">
      <dsp:nvSpPr>
        <dsp:cNvPr id="0" name=""/>
        <dsp:cNvSpPr/>
      </dsp:nvSpPr>
      <dsp:spPr>
        <a:xfrm>
          <a:off x="1728714" y="1871542"/>
          <a:ext cx="5020806" cy="149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403" tIns="158403" rIns="158403" bIns="15840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Small acts matter:</a:t>
          </a:r>
          <a:b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Helping a teammate, volunteering for a task, giving feedback.</a:t>
          </a:r>
        </a:p>
      </dsp:txBody>
      <dsp:txXfrm>
        <a:off x="1728714" y="1871542"/>
        <a:ext cx="5020806" cy="1496722"/>
      </dsp:txXfrm>
    </dsp:sp>
    <dsp:sp modelId="{C88E7AD2-C7E6-46B4-B0B9-83C8C44597ED}">
      <dsp:nvSpPr>
        <dsp:cNvPr id="0" name=""/>
        <dsp:cNvSpPr/>
      </dsp:nvSpPr>
      <dsp:spPr>
        <a:xfrm>
          <a:off x="0" y="3742445"/>
          <a:ext cx="6749521" cy="149672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830C3C-4ACF-4832-8F1F-2C20A07B615E}">
      <dsp:nvSpPr>
        <dsp:cNvPr id="0" name=""/>
        <dsp:cNvSpPr/>
      </dsp:nvSpPr>
      <dsp:spPr>
        <a:xfrm>
          <a:off x="452758" y="4079208"/>
          <a:ext cx="823197" cy="8231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C08BF9-C00C-4F24-BC44-DFD43B2EF3DF}">
      <dsp:nvSpPr>
        <dsp:cNvPr id="0" name=""/>
        <dsp:cNvSpPr/>
      </dsp:nvSpPr>
      <dsp:spPr>
        <a:xfrm>
          <a:off x="1728714" y="3742445"/>
          <a:ext cx="5020806" cy="149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403" tIns="158403" rIns="158403" bIns="15840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Ripple effect:</a:t>
          </a:r>
          <a:b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IN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  </a:t>
          </a: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One person stepping up inspires others.</a:t>
          </a:r>
        </a:p>
      </dsp:txBody>
      <dsp:txXfrm>
        <a:off x="1728714" y="3742445"/>
        <a:ext cx="5020806" cy="1496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jpeg>
</file>

<file path=ppt/media/image3.jpe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00BD3-B90B-471A-9479-2A6E1A25781D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868F6-F2F1-4874-AE9C-625AF309B0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85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“What if the most powerful thing you could do at work… wasn’t in your job description?”</a:t>
            </a:r>
            <a:br>
              <a:rPr lang="en-US" dirty="0"/>
            </a:br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868F6-F2F1-4874-AE9C-625AF309B03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988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868F6-F2F1-4874-AE9C-625AF309B03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009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868F6-F2F1-4874-AE9C-625AF309B03C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741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868F6-F2F1-4874-AE9C-625AF309B03C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980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374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81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040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453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462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147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808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0168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857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10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463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04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71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082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075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41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516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4102C9-4973-4582-B841-268280023A47}" type="datetimeFigureOut">
              <a:rPr lang="en-IN" smtClean="0"/>
              <a:t>06-11-2025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026209-BB58-48F1-B287-74F0B70781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6887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64080D6-34DE-4277-97CC-2FB381284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459,900+ Leading Group Stock Photos, Pictures &amp; Royalty-Free Images -  iStock | Teenager leading group, Woman leading group, Leading group  discussion">
            <a:extLst>
              <a:ext uri="{FF2B5EF4-FFF2-40B4-BE49-F238E27FC236}">
                <a16:creationId xmlns:a16="http://schemas.microsoft.com/office/drawing/2014/main" id="{29281B21-FCC4-6A60-E423-7FAE0FB25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>
            <a:fillRect/>
          </a:stretch>
        </p:blipFill>
        <p:spPr bwMode="auto">
          <a:xfrm>
            <a:off x="20" y="24559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27F53-5177-0B67-C340-A86B05351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Stepping Up Beyond Your Role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2329A-DCAF-F48C-6C1F-76D563446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a Culture of Support and Ownership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EAB68C-9CCF-8D49-EB86-0F06F3272C1F}"/>
              </a:ext>
            </a:extLst>
          </p:cNvPr>
          <p:cNvSpPr txBox="1"/>
          <p:nvPr/>
        </p:nvSpPr>
        <p:spPr>
          <a:xfrm>
            <a:off x="260674" y="6062472"/>
            <a:ext cx="266772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dirty="0"/>
              <a:t>PRESENTED BY </a:t>
            </a:r>
          </a:p>
          <a:p>
            <a:r>
              <a:rPr lang="en-US" sz="1900" dirty="0"/>
              <a:t>HARISH M</a:t>
            </a:r>
            <a:endParaRPr lang="en-IN" sz="1900" dirty="0"/>
          </a:p>
        </p:txBody>
      </p:sp>
    </p:spTree>
    <p:extLst>
      <p:ext uri="{BB962C8B-B14F-4D97-AF65-F5344CB8AC3E}">
        <p14:creationId xmlns:p14="http://schemas.microsoft.com/office/powerpoint/2010/main" val="533530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2C1C3-E598-5D3B-0C08-B5A9126FA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935224"/>
            <a:ext cx="10686159" cy="193547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14B7923-B0C7-4651-B819-EE8F00AE7711}"/>
              </a:ext>
            </a:extLst>
          </p:cNvPr>
          <p:cNvSpPr txBox="1">
            <a:spLocks/>
          </p:cNvSpPr>
          <p:nvPr/>
        </p:nvSpPr>
        <p:spPr>
          <a:xfrm>
            <a:off x="1636711" y="728472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“Leadership is not a title, it’s a behavior”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68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F0B13-8EE5-F3FC-6DB8-68D818EDB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5519" y="314632"/>
            <a:ext cx="3333495" cy="1504335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Stepping up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71,800+ Step Team Stock Photos, Pictures &amp; Royalty-Free Images - iStock">
            <a:extLst>
              <a:ext uri="{FF2B5EF4-FFF2-40B4-BE49-F238E27FC236}">
                <a16:creationId xmlns:a16="http://schemas.microsoft.com/office/drawing/2014/main" id="{ECBE7D79-19E1-22BA-5863-F2C4AEFAC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3" r="3574" b="1"/>
          <a:stretch>
            <a:fillRect/>
          </a:stretch>
        </p:blipFill>
        <p:spPr bwMode="auto">
          <a:xfrm>
            <a:off x="7624008" y="1561264"/>
            <a:ext cx="3897663" cy="3735472"/>
          </a:xfrm>
          <a:prstGeom prst="roundRect">
            <a:avLst>
              <a:gd name="adj" fmla="val 4380"/>
            </a:avLst>
          </a:prstGeom>
          <a:noFill/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9" name="Content Placeholder 56">
            <a:extLst>
              <a:ext uri="{FF2B5EF4-FFF2-40B4-BE49-F238E27FC236}">
                <a16:creationId xmlns:a16="http://schemas.microsoft.com/office/drawing/2014/main" id="{4AF7E80F-57C8-3BD7-062E-FE796E2396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289739"/>
              </p:ext>
            </p:extLst>
          </p:nvPr>
        </p:nvGraphicFramePr>
        <p:xfrm>
          <a:off x="1484310" y="1655064"/>
          <a:ext cx="5368678" cy="4136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8395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FD271-324A-13A6-96EB-068325981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270" y="921787"/>
            <a:ext cx="7804468" cy="217497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Accountability breeds response-ability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C3757-ACFE-4FD9-DD15-5BDBCBC62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2123" y="3428999"/>
            <a:ext cx="2135189" cy="3810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Stephen Covey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Rectangle 1">
            <a:extLst>
              <a:ext uri="{FF2B5EF4-FFF2-40B4-BE49-F238E27FC236}">
                <a16:creationId xmlns:a16="http://schemas.microsoft.com/office/drawing/2014/main" id="{4DD709BE-BB06-4C1D-E323-74D21D9054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166329"/>
              </p:ext>
            </p:extLst>
          </p:nvPr>
        </p:nvGraphicFramePr>
        <p:xfrm>
          <a:off x="1133857" y="4233672"/>
          <a:ext cx="10067544" cy="22472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649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uild A Culture Of Ownership &amp; Accountability At Work _ Skill Lake - Learning Experience Platform">
            <a:hlinkClick r:id="" action="ppaction://media"/>
            <a:extLst>
              <a:ext uri="{FF2B5EF4-FFF2-40B4-BE49-F238E27FC236}">
                <a16:creationId xmlns:a16="http://schemas.microsoft.com/office/drawing/2014/main" id="{95765891-8B6F-E38A-BD10-086ECC9FC21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48" y="118871"/>
            <a:ext cx="12036552" cy="6199633"/>
          </a:xfrm>
        </p:spPr>
      </p:pic>
    </p:spTree>
    <p:extLst>
      <p:ext uri="{BB962C8B-B14F-4D97-AF65-F5344CB8AC3E}">
        <p14:creationId xmlns:p14="http://schemas.microsoft.com/office/powerpoint/2010/main" val="194946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7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25" name="Rectangle 4124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9" name="Picture 3" descr="822,300+ Leadership Team Stock Photos, Pictures &amp; Royalty-Free Images -  iStock">
            <a:extLst>
              <a:ext uri="{FF2B5EF4-FFF2-40B4-BE49-F238E27FC236}">
                <a16:creationId xmlns:a16="http://schemas.microsoft.com/office/drawing/2014/main" id="{0885E47C-13BB-812B-D90F-69E6746B1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3" r="24070" b="-1"/>
          <a:stretch>
            <a:fillRect/>
          </a:stretch>
        </p:blipFill>
        <p:spPr bwMode="auto"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27" name="Group 4126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4128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29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30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31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32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3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6FE26EB0-BE75-C72D-354F-C11CCAD44B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9229" y="1034143"/>
            <a:ext cx="5544919" cy="475705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Supportive culture: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People help each other succeed, not compete. 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feel safe to speak up, ask for help, or admit mistakes.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Practices: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Peer mentoring, open feedback, celebrating team wins.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67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9C8BE-90CF-3BBB-8003-9AB003FEA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630937"/>
            <a:ext cx="7028753" cy="1316736"/>
          </a:xfrm>
        </p:spPr>
        <p:txBody>
          <a:bodyPr/>
          <a:lstStyle/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World Example: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B02C8A-C1EC-E167-F631-E6013D377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32075"/>
            <a:ext cx="10293162" cy="2311909"/>
          </a:xfrm>
        </p:spPr>
        <p:txBody>
          <a:bodyPr>
            <a:normAutofit/>
          </a:bodyPr>
          <a:lstStyle/>
          <a:p>
            <a:pPr algn="ctr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cross-functional team from customer support, engineering, and product spontaneously collaborated to resolve a recurring guest complaint. They redesigned a booking flow that wasn’t even part of their sprint — resulting in a 20% drop in support tickets.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818C99E6-03EC-711A-3CDE-DAEC7E04D310}"/>
              </a:ext>
            </a:extLst>
          </p:cNvPr>
          <p:cNvSpPr txBox="1">
            <a:spLocks/>
          </p:cNvSpPr>
          <p:nvPr/>
        </p:nvSpPr>
        <p:spPr>
          <a:xfrm>
            <a:off x="1484310" y="4443984"/>
            <a:ext cx="10137714" cy="1051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problem-solving, stronger morale, better outcomes.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48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2C0C4-58ED-30C9-CF34-C814D5468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0058" y="1303021"/>
            <a:ext cx="4946429" cy="6309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Barriers to Stepping Up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F43B6-C381-2750-06E2-4731CB95E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9859" y="2427733"/>
            <a:ext cx="9381269" cy="3195827"/>
          </a:xfrm>
        </p:spPr>
        <p:txBody>
          <a:bodyPr numCol="2">
            <a:normAutofit/>
          </a:bodyPr>
          <a:lstStyle/>
          <a:p>
            <a:pPr>
              <a:lnSpc>
                <a:spcPct val="16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barriers: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Fear of overstepping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recognition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Rigid hierarchies or unclear expectations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Leaders must create space and reward initiative.</a:t>
            </a:r>
          </a:p>
          <a:p>
            <a:pPr marL="0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73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A7643-55A0-6420-1A72-BAF406C28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7616" y="1074391"/>
            <a:ext cx="2443433" cy="4377961"/>
          </a:xfrm>
        </p:spPr>
        <p:txBody>
          <a:bodyPr>
            <a:normAutofit/>
          </a:bodyPr>
          <a:lstStyle/>
          <a:p>
            <a:pPr marL="0" indent="0"/>
            <a:r>
              <a:rPr lang="en-US" sz="37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Strategies to Encourage Ownership</a:t>
            </a:r>
            <a:endParaRPr lang="en-IN" sz="37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B8FD65-3775-E9A9-A303-75E786C424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8188843"/>
              </p:ext>
            </p:extLst>
          </p:nvPr>
        </p:nvGraphicFramePr>
        <p:xfrm>
          <a:off x="1146387" y="643467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6265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463A-3744-8E14-566F-AAB6978D2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576" y="1074392"/>
            <a:ext cx="3577250" cy="437796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Role in the Culture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Rectangle 1">
            <a:extLst>
              <a:ext uri="{FF2B5EF4-FFF2-40B4-BE49-F238E27FC236}">
                <a16:creationId xmlns:a16="http://schemas.microsoft.com/office/drawing/2014/main" id="{40325F35-2E0E-1F38-F2B7-635D60A36D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3337619"/>
              </p:ext>
            </p:extLst>
          </p:nvPr>
        </p:nvGraphicFramePr>
        <p:xfrm>
          <a:off x="643467" y="643468"/>
          <a:ext cx="6749521" cy="5239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533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6a2ae5a-9f00-4f6b-95ed-5d33d77c4d61}" enabled="0" method="" siteId="{76a2ae5a-9f00-4f6b-95ed-5d33d77c4d61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925</TotalTime>
  <Words>340</Words>
  <Application>Microsoft Office PowerPoint</Application>
  <PresentationFormat>Widescreen</PresentationFormat>
  <Paragraphs>41</Paragraphs>
  <Slides>10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Corbel</vt:lpstr>
      <vt:lpstr>Times New Roman</vt:lpstr>
      <vt:lpstr>Parallax</vt:lpstr>
      <vt:lpstr>Stepping Up Beyond Your Role</vt:lpstr>
      <vt:lpstr>Stepping up</vt:lpstr>
      <vt:lpstr>Accountability breeds response-ability</vt:lpstr>
      <vt:lpstr>PowerPoint Presentation</vt:lpstr>
      <vt:lpstr>PowerPoint Presentation</vt:lpstr>
      <vt:lpstr>Real World Example:</vt:lpstr>
      <vt:lpstr>Barriers to Stepping Up </vt:lpstr>
      <vt:lpstr>Strategies to Encourage Ownership</vt:lpstr>
      <vt:lpstr>Your Role in the Culture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M, Harish</dc:creator>
  <cp:lastModifiedBy>M, Harish</cp:lastModifiedBy>
  <cp:revision>5</cp:revision>
  <dcterms:created xsi:type="dcterms:W3CDTF">2025-11-04T08:49:51Z</dcterms:created>
  <dcterms:modified xsi:type="dcterms:W3CDTF">2025-11-06T08:43:35Z</dcterms:modified>
</cp:coreProperties>
</file>

<file path=docProps/thumbnail.jpeg>
</file>